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82" r:id="rId4"/>
    <p:sldId id="283" r:id="rId5"/>
    <p:sldId id="284" r:id="rId6"/>
    <p:sldId id="285" r:id="rId7"/>
    <p:sldId id="259" r:id="rId8"/>
    <p:sldId id="287" r:id="rId9"/>
    <p:sldId id="288" r:id="rId10"/>
    <p:sldId id="289" r:id="rId11"/>
    <p:sldId id="290" r:id="rId12"/>
    <p:sldId id="291" r:id="rId13"/>
    <p:sldId id="292" r:id="rId14"/>
    <p:sldId id="300" r:id="rId15"/>
    <p:sldId id="301" r:id="rId16"/>
    <p:sldId id="302" r:id="rId17"/>
    <p:sldId id="303" r:id="rId18"/>
    <p:sldId id="304" r:id="rId19"/>
    <p:sldId id="256" r:id="rId20"/>
    <p:sldId id="293" r:id="rId21"/>
    <p:sldId id="305" r:id="rId22"/>
    <p:sldId id="294" r:id="rId23"/>
    <p:sldId id="295" r:id="rId24"/>
    <p:sldId id="296" r:id="rId25"/>
    <p:sldId id="307" r:id="rId26"/>
    <p:sldId id="308" r:id="rId27"/>
    <p:sldId id="309" r:id="rId28"/>
    <p:sldId id="298" r:id="rId29"/>
    <p:sldId id="306" r:id="rId30"/>
    <p:sldId id="310" r:id="rId31"/>
    <p:sldId id="299"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59" autoAdjust="0"/>
    <p:restoredTop sz="94660"/>
  </p:normalViewPr>
  <p:slideViewPr>
    <p:cSldViewPr snapToGrid="0">
      <p:cViewPr varScale="1">
        <p:scale>
          <a:sx n="67" d="100"/>
          <a:sy n="67" d="100"/>
        </p:scale>
        <p:origin x="91"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A26B8D-78D4-4693-B143-5EB8BF4CCBEE}"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IN"/>
        </a:p>
      </dgm:t>
    </dgm:pt>
    <dgm:pt modelId="{70E517A7-4F5A-483C-A4EA-490C816DE126}">
      <dgm:prSet phldrT="[Text]" custT="1"/>
      <dgm:spPr/>
      <dgm:t>
        <a:bodyPr/>
        <a:lstStyle/>
        <a:p>
          <a:r>
            <a:rPr lang="en-IN" sz="1600" dirty="0"/>
            <a:t>Linear Regression</a:t>
          </a:r>
        </a:p>
      </dgm:t>
    </dgm:pt>
    <dgm:pt modelId="{28494886-E407-43A8-B853-1912DB32C269}" type="parTrans" cxnId="{85921FB6-6483-46E0-B06E-E6A4858E2639}">
      <dgm:prSet/>
      <dgm:spPr/>
      <dgm:t>
        <a:bodyPr/>
        <a:lstStyle/>
        <a:p>
          <a:endParaRPr lang="en-IN"/>
        </a:p>
      </dgm:t>
    </dgm:pt>
    <dgm:pt modelId="{C2BC7C4F-172C-418F-9C67-9E617C571A78}" type="sibTrans" cxnId="{85921FB6-6483-46E0-B06E-E6A4858E2639}">
      <dgm:prSet/>
      <dgm:spPr/>
      <dgm:t>
        <a:bodyPr/>
        <a:lstStyle/>
        <a:p>
          <a:endParaRPr lang="en-IN"/>
        </a:p>
      </dgm:t>
    </dgm:pt>
    <dgm:pt modelId="{C547B6E5-4717-497F-899A-85F7265798D0}">
      <dgm:prSet phldrT="[Text]" custT="1"/>
      <dgm:spPr/>
      <dgm:t>
        <a:bodyPr/>
        <a:lstStyle/>
        <a:p>
          <a:r>
            <a:rPr lang="en-IN" sz="1200" dirty="0">
              <a:solidFill>
                <a:schemeClr val="bg1"/>
              </a:solidFill>
            </a:rPr>
            <a:t>Linear Regression with Lasso</a:t>
          </a:r>
        </a:p>
      </dgm:t>
    </dgm:pt>
    <dgm:pt modelId="{F057EE7D-07D0-462F-BA77-D936D23A2B92}" type="parTrans" cxnId="{34293C70-4010-4359-80A2-04785710D3B8}">
      <dgm:prSet/>
      <dgm:spPr/>
      <dgm:t>
        <a:bodyPr/>
        <a:lstStyle/>
        <a:p>
          <a:endParaRPr lang="en-IN"/>
        </a:p>
      </dgm:t>
    </dgm:pt>
    <dgm:pt modelId="{905E7A9F-D185-45A1-A409-F3C9CB9FC1AC}" type="sibTrans" cxnId="{34293C70-4010-4359-80A2-04785710D3B8}">
      <dgm:prSet/>
      <dgm:spPr/>
      <dgm:t>
        <a:bodyPr/>
        <a:lstStyle/>
        <a:p>
          <a:endParaRPr lang="en-IN"/>
        </a:p>
      </dgm:t>
    </dgm:pt>
    <dgm:pt modelId="{363BB237-02ED-4AF9-8D15-078A486D9BF0}">
      <dgm:prSet phldrT="[Text]" custT="1"/>
      <dgm:spPr/>
      <dgm:t>
        <a:bodyPr/>
        <a:lstStyle/>
        <a:p>
          <a:r>
            <a:rPr lang="en-IN" sz="1400" dirty="0"/>
            <a:t>Linear Regression with Ridge</a:t>
          </a:r>
        </a:p>
        <a:p>
          <a:r>
            <a:rPr lang="en-US" sz="1000" dirty="0"/>
            <a:t>Training and Testing Accuracy is very Low</a:t>
          </a:r>
          <a:endParaRPr lang="en-IN" sz="1000" dirty="0"/>
        </a:p>
        <a:p>
          <a:r>
            <a:rPr lang="en-US" sz="1000" dirty="0"/>
            <a:t>RMSE is very High</a:t>
          </a:r>
          <a:endParaRPr lang="en-IN" sz="1000" dirty="0"/>
        </a:p>
        <a:p>
          <a:r>
            <a:rPr lang="en-US" sz="1000" dirty="0" err="1"/>
            <a:t>Coeff</a:t>
          </a:r>
          <a:r>
            <a:rPr lang="en-US" sz="1000" dirty="0"/>
            <a:t> of All variable is all non-zero</a:t>
          </a:r>
          <a:endParaRPr lang="en-IN" sz="1000" dirty="0"/>
        </a:p>
      </dgm:t>
    </dgm:pt>
    <dgm:pt modelId="{FD5AD2A8-5E3D-4443-AA8B-B67193DAF2D8}" type="parTrans" cxnId="{C8C2BA38-E0B0-4E66-BB9D-1BD7DA3E5FB4}">
      <dgm:prSet/>
      <dgm:spPr/>
      <dgm:t>
        <a:bodyPr/>
        <a:lstStyle/>
        <a:p>
          <a:endParaRPr lang="en-IN"/>
        </a:p>
      </dgm:t>
    </dgm:pt>
    <dgm:pt modelId="{74BD02D4-8C5B-4D68-9DD2-2F52780DBAB3}" type="sibTrans" cxnId="{C8C2BA38-E0B0-4E66-BB9D-1BD7DA3E5FB4}">
      <dgm:prSet/>
      <dgm:spPr/>
      <dgm:t>
        <a:bodyPr/>
        <a:lstStyle/>
        <a:p>
          <a:endParaRPr lang="en-IN"/>
        </a:p>
      </dgm:t>
    </dgm:pt>
    <dgm:pt modelId="{13E5E26B-4471-45B4-AB15-73B8A36970F9}">
      <dgm:prSet phldrT="[Text]" custT="1"/>
      <dgm:spPr/>
      <dgm:t>
        <a:bodyPr/>
        <a:lstStyle/>
        <a:p>
          <a:pPr algn="ctr"/>
          <a:r>
            <a:rPr lang="en-IN" sz="1600" dirty="0"/>
            <a:t>KNN Regressor</a:t>
          </a:r>
        </a:p>
      </dgm:t>
    </dgm:pt>
    <dgm:pt modelId="{1ABC903F-1556-42DA-9E03-F64BB9E4ED83}" type="parTrans" cxnId="{15C5E1D3-15D4-4C26-BB66-C782C6C9EEC9}">
      <dgm:prSet/>
      <dgm:spPr/>
      <dgm:t>
        <a:bodyPr/>
        <a:lstStyle/>
        <a:p>
          <a:endParaRPr lang="en-IN"/>
        </a:p>
      </dgm:t>
    </dgm:pt>
    <dgm:pt modelId="{DC3D561D-E3FB-442E-8E5F-CA3D45800815}" type="sibTrans" cxnId="{15C5E1D3-15D4-4C26-BB66-C782C6C9EEC9}">
      <dgm:prSet/>
      <dgm:spPr/>
      <dgm:t>
        <a:bodyPr/>
        <a:lstStyle/>
        <a:p>
          <a:endParaRPr lang="en-IN"/>
        </a:p>
      </dgm:t>
    </dgm:pt>
    <dgm:pt modelId="{B4D6361C-6D63-4E22-B9D1-BD98D1DCB352}">
      <dgm:prSet phldrT="[Text]" custT="1"/>
      <dgm:spPr/>
      <dgm:t>
        <a:bodyPr/>
        <a:lstStyle/>
        <a:p>
          <a:r>
            <a:rPr lang="en-IN" sz="1400" dirty="0"/>
            <a:t>Support vector regressor</a:t>
          </a:r>
        </a:p>
      </dgm:t>
    </dgm:pt>
    <dgm:pt modelId="{9908EAEC-166E-4DD4-8EC4-8DA1C08A1013}" type="parTrans" cxnId="{AF065639-502A-481C-BADC-AC8855CE1068}">
      <dgm:prSet/>
      <dgm:spPr/>
      <dgm:t>
        <a:bodyPr/>
        <a:lstStyle/>
        <a:p>
          <a:endParaRPr lang="en-IN"/>
        </a:p>
      </dgm:t>
    </dgm:pt>
    <dgm:pt modelId="{940E8594-721C-4261-A358-91B29A0F2D46}" type="sibTrans" cxnId="{AF065639-502A-481C-BADC-AC8855CE1068}">
      <dgm:prSet/>
      <dgm:spPr/>
      <dgm:t>
        <a:bodyPr/>
        <a:lstStyle/>
        <a:p>
          <a:endParaRPr lang="en-IN"/>
        </a:p>
      </dgm:t>
    </dgm:pt>
    <dgm:pt modelId="{20B92F5C-3365-4E11-A5D3-89D20DD4F962}">
      <dgm:prSet phldrT="[Text]" custT="1"/>
      <dgm:spPr/>
      <dgm:t>
        <a:bodyPr/>
        <a:lstStyle/>
        <a:p>
          <a:r>
            <a:rPr lang="en-IN" sz="1400" dirty="0"/>
            <a:t>Decision Tree Regressor modified</a:t>
          </a:r>
        </a:p>
      </dgm:t>
    </dgm:pt>
    <dgm:pt modelId="{B7D7DAD3-2DFE-4CD3-A363-94CE159D3B48}" type="parTrans" cxnId="{125C4209-0A2D-4021-A604-1E8CB4BE8AB9}">
      <dgm:prSet/>
      <dgm:spPr/>
      <dgm:t>
        <a:bodyPr/>
        <a:lstStyle/>
        <a:p>
          <a:endParaRPr lang="en-IN"/>
        </a:p>
      </dgm:t>
    </dgm:pt>
    <dgm:pt modelId="{02FF4303-B909-4C05-BF93-F3414AE408E0}" type="sibTrans" cxnId="{125C4209-0A2D-4021-A604-1E8CB4BE8AB9}">
      <dgm:prSet/>
      <dgm:spPr/>
      <dgm:t>
        <a:bodyPr/>
        <a:lstStyle/>
        <a:p>
          <a:endParaRPr lang="en-IN"/>
        </a:p>
      </dgm:t>
    </dgm:pt>
    <dgm:pt modelId="{D690869B-77A8-4ACF-8AA2-360F21F4719A}">
      <dgm:prSet phldrT="[Text]" custT="1"/>
      <dgm:spPr/>
      <dgm:t>
        <a:bodyPr/>
        <a:lstStyle/>
        <a:p>
          <a:r>
            <a:rPr lang="en-IN" sz="1400" dirty="0"/>
            <a:t>Logistic Regression</a:t>
          </a:r>
        </a:p>
        <a:p>
          <a:r>
            <a:rPr lang="en-US" sz="1200" dirty="0"/>
            <a:t>Model is nor performing well </a:t>
          </a:r>
        </a:p>
        <a:p>
          <a:r>
            <a:rPr lang="en-US" sz="1200" dirty="0"/>
            <a:t>All the interpretations are coming in the range 0 to 1 only</a:t>
          </a:r>
          <a:endParaRPr lang="en-IN" sz="1200" dirty="0"/>
        </a:p>
      </dgm:t>
    </dgm:pt>
    <dgm:pt modelId="{2F9EB457-F709-46FE-84A7-4015D2F679F9}" type="parTrans" cxnId="{CCE60496-1BB8-4A5C-B144-D2A39CCAD659}">
      <dgm:prSet/>
      <dgm:spPr/>
      <dgm:t>
        <a:bodyPr/>
        <a:lstStyle/>
        <a:p>
          <a:endParaRPr lang="en-IN"/>
        </a:p>
      </dgm:t>
    </dgm:pt>
    <dgm:pt modelId="{19C9F932-6B4F-40C9-A5D4-E68DBC547856}" type="sibTrans" cxnId="{CCE60496-1BB8-4A5C-B144-D2A39CCAD659}">
      <dgm:prSet/>
      <dgm:spPr/>
      <dgm:t>
        <a:bodyPr/>
        <a:lstStyle/>
        <a:p>
          <a:endParaRPr lang="en-IN"/>
        </a:p>
      </dgm:t>
    </dgm:pt>
    <dgm:pt modelId="{D8545BF6-366D-45A8-8604-C64BFBD06649}">
      <dgm:prSet phldrT="[Text]" custT="1"/>
      <dgm:spPr/>
      <dgm:t>
        <a:bodyPr/>
        <a:lstStyle/>
        <a:p>
          <a:r>
            <a:rPr lang="en-IN" sz="1400" dirty="0"/>
            <a:t>Gradient boosting model</a:t>
          </a:r>
        </a:p>
        <a:p>
          <a:r>
            <a:rPr lang="en-US" sz="1200" dirty="0"/>
            <a:t>Got good result from the previous trained model</a:t>
          </a:r>
          <a:endParaRPr lang="en-IN" sz="1200" dirty="0"/>
        </a:p>
      </dgm:t>
    </dgm:pt>
    <dgm:pt modelId="{CB2C8FFF-D3E5-4F17-907C-5043819CFF7F}" type="parTrans" cxnId="{63DF7F2F-A3F7-4E98-8433-2DFE194C7FCA}">
      <dgm:prSet/>
      <dgm:spPr/>
      <dgm:t>
        <a:bodyPr/>
        <a:lstStyle/>
        <a:p>
          <a:endParaRPr lang="en-IN"/>
        </a:p>
      </dgm:t>
    </dgm:pt>
    <dgm:pt modelId="{78D1E636-E2CA-4108-854D-AAF1AB0EC2A8}" type="sibTrans" cxnId="{63DF7F2F-A3F7-4E98-8433-2DFE194C7FCA}">
      <dgm:prSet/>
      <dgm:spPr/>
      <dgm:t>
        <a:bodyPr/>
        <a:lstStyle/>
        <a:p>
          <a:endParaRPr lang="en-IN"/>
        </a:p>
      </dgm:t>
    </dgm:pt>
    <dgm:pt modelId="{5424E2E0-96A4-4ACF-B706-4048F7AAEC44}">
      <dgm:prSet custT="1"/>
      <dgm:spPr/>
      <dgm:t>
        <a:bodyPr/>
        <a:lstStyle/>
        <a:p>
          <a:pPr algn="ctr"/>
          <a:r>
            <a:rPr lang="en-IN" sz="1400" dirty="0"/>
            <a:t>Bagging Regressor</a:t>
          </a:r>
        </a:p>
        <a:p>
          <a:pPr algn="l"/>
          <a:r>
            <a:rPr lang="en-US" sz="1200" dirty="0"/>
            <a:t>Model is Overfitted</a:t>
          </a:r>
          <a:endParaRPr lang="en-IN" sz="1200" dirty="0"/>
        </a:p>
      </dgm:t>
    </dgm:pt>
    <dgm:pt modelId="{FD6AFED8-295D-463B-BCDC-79532C2BCA2C}" type="parTrans" cxnId="{ECB83AEE-1250-488B-AD27-2B4DECA9927F}">
      <dgm:prSet/>
      <dgm:spPr/>
      <dgm:t>
        <a:bodyPr/>
        <a:lstStyle/>
        <a:p>
          <a:endParaRPr lang="en-IN"/>
        </a:p>
      </dgm:t>
    </dgm:pt>
    <dgm:pt modelId="{2ABA7B75-70E6-4299-8882-5459B524A50A}" type="sibTrans" cxnId="{ECB83AEE-1250-488B-AD27-2B4DECA9927F}">
      <dgm:prSet/>
      <dgm:spPr/>
      <dgm:t>
        <a:bodyPr/>
        <a:lstStyle/>
        <a:p>
          <a:endParaRPr lang="en-IN"/>
        </a:p>
      </dgm:t>
    </dgm:pt>
    <dgm:pt modelId="{23DDCDF5-0182-48DA-9A61-893243BED5FB}">
      <dgm:prSet custT="1"/>
      <dgm:spPr/>
      <dgm:t>
        <a:bodyPr/>
        <a:lstStyle/>
        <a:p>
          <a:r>
            <a:rPr lang="en-IN" sz="1600" dirty="0"/>
            <a:t>Random Forest</a:t>
          </a:r>
        </a:p>
        <a:p>
          <a:r>
            <a:rPr lang="en-US" sz="1200" dirty="0"/>
            <a:t>Model is overfitting on the training data</a:t>
          </a:r>
          <a:endParaRPr lang="en-IN" sz="1200" dirty="0"/>
        </a:p>
      </dgm:t>
    </dgm:pt>
    <dgm:pt modelId="{27197FCD-9ADC-4B9A-830A-ED78E951AAD5}" type="parTrans" cxnId="{A8B36013-8C2B-49A4-8A7A-E539AE4D7EAE}">
      <dgm:prSet/>
      <dgm:spPr/>
      <dgm:t>
        <a:bodyPr/>
        <a:lstStyle/>
        <a:p>
          <a:endParaRPr lang="en-IN"/>
        </a:p>
      </dgm:t>
    </dgm:pt>
    <dgm:pt modelId="{1C5D1808-B0EB-4623-B534-20165DE55623}" type="sibTrans" cxnId="{A8B36013-8C2B-49A4-8A7A-E539AE4D7EAE}">
      <dgm:prSet/>
      <dgm:spPr/>
      <dgm:t>
        <a:bodyPr/>
        <a:lstStyle/>
        <a:p>
          <a:endParaRPr lang="en-IN"/>
        </a:p>
      </dgm:t>
    </dgm:pt>
    <dgm:pt modelId="{475501B4-A2C0-4231-984A-E54A8C6CCD7C}">
      <dgm:prSet custT="1"/>
      <dgm:spPr/>
      <dgm:t>
        <a:bodyPr/>
        <a:lstStyle/>
        <a:p>
          <a:r>
            <a:rPr lang="en-IN" sz="1400" dirty="0" err="1"/>
            <a:t>XGBoost</a:t>
          </a:r>
          <a:endParaRPr lang="en-IN" sz="1400" dirty="0"/>
        </a:p>
        <a:p>
          <a:r>
            <a:rPr lang="en-US" sz="1200" dirty="0"/>
            <a:t>Same this Model is overfitting </a:t>
          </a:r>
          <a:endParaRPr lang="en-IN" sz="1200" dirty="0"/>
        </a:p>
      </dgm:t>
    </dgm:pt>
    <dgm:pt modelId="{CDFDF1E8-7423-4952-8547-F88C8B9E270E}" type="parTrans" cxnId="{077198CB-AC58-4F1B-886F-885E93F73AC6}">
      <dgm:prSet/>
      <dgm:spPr/>
      <dgm:t>
        <a:bodyPr/>
        <a:lstStyle/>
        <a:p>
          <a:endParaRPr lang="en-IN"/>
        </a:p>
      </dgm:t>
    </dgm:pt>
    <dgm:pt modelId="{5AFD8205-62D9-4599-BDA9-041FE6591398}" type="sibTrans" cxnId="{077198CB-AC58-4F1B-886F-885E93F73AC6}">
      <dgm:prSet/>
      <dgm:spPr/>
      <dgm:t>
        <a:bodyPr/>
        <a:lstStyle/>
        <a:p>
          <a:endParaRPr lang="en-IN"/>
        </a:p>
      </dgm:t>
    </dgm:pt>
    <dgm:pt modelId="{B0D41DAF-25AE-440E-B0E8-F67B82C64A60}">
      <dgm:prSet custT="1"/>
      <dgm:spPr/>
      <dgm:t>
        <a:bodyPr/>
        <a:lstStyle/>
        <a:p>
          <a:r>
            <a:rPr lang="en-IN" sz="1400" dirty="0"/>
            <a:t>ADA Boost</a:t>
          </a:r>
        </a:p>
        <a:p>
          <a:r>
            <a:rPr lang="en-US" sz="1200" dirty="0"/>
            <a:t>Overfitting is taking place</a:t>
          </a:r>
          <a:endParaRPr lang="en-IN" sz="1200" dirty="0"/>
        </a:p>
      </dgm:t>
    </dgm:pt>
    <dgm:pt modelId="{2CFD0E4C-A976-4682-A3D2-9FB274D367B6}" type="parTrans" cxnId="{FDBE5E7F-F71C-4CA3-858B-4D8DB36CCCBF}">
      <dgm:prSet/>
      <dgm:spPr/>
      <dgm:t>
        <a:bodyPr/>
        <a:lstStyle/>
        <a:p>
          <a:endParaRPr lang="en-IN"/>
        </a:p>
      </dgm:t>
    </dgm:pt>
    <dgm:pt modelId="{28EDB0B1-6D5C-4DE4-9FF9-F333E609B94B}" type="sibTrans" cxnId="{FDBE5E7F-F71C-4CA3-858B-4D8DB36CCCBF}">
      <dgm:prSet/>
      <dgm:spPr/>
      <dgm:t>
        <a:bodyPr/>
        <a:lstStyle/>
        <a:p>
          <a:endParaRPr lang="en-IN"/>
        </a:p>
      </dgm:t>
    </dgm:pt>
    <dgm:pt modelId="{0A4B1393-1FED-4006-945A-46E99D84C3A8}">
      <dgm:prSet phldrT="[Text]"/>
      <dgm:spPr/>
      <dgm:t>
        <a:bodyPr/>
        <a:lstStyle/>
        <a:p>
          <a:r>
            <a:rPr lang="en-IN" dirty="0"/>
            <a:t>Gradient boosting model  Using </a:t>
          </a:r>
          <a:r>
            <a:rPr lang="en-IN" dirty="0" err="1"/>
            <a:t>GridCV</a:t>
          </a:r>
          <a:endParaRPr lang="en-IN" dirty="0"/>
        </a:p>
        <a:p>
          <a:r>
            <a:rPr lang="en-US" dirty="0"/>
            <a:t>With Hyperparameter tuning this model accuracy </a:t>
          </a:r>
          <a:r>
            <a:rPr lang="en-US" dirty="0" err="1"/>
            <a:t>iis</a:t>
          </a:r>
          <a:r>
            <a:rPr lang="en-US" dirty="0"/>
            <a:t> increased</a:t>
          </a:r>
          <a:endParaRPr lang="en-IN" dirty="0"/>
        </a:p>
      </dgm:t>
    </dgm:pt>
    <dgm:pt modelId="{CEAB5315-E28F-4FF9-883A-F87DD6D91DB4}" type="parTrans" cxnId="{BBFA9DEF-61BC-4219-8B72-BF7BB67D348B}">
      <dgm:prSet/>
      <dgm:spPr/>
      <dgm:t>
        <a:bodyPr/>
        <a:lstStyle/>
        <a:p>
          <a:endParaRPr lang="en-IN"/>
        </a:p>
      </dgm:t>
    </dgm:pt>
    <dgm:pt modelId="{FC9DD05B-AA55-45A9-BD5D-A5DA93AF82C9}" type="sibTrans" cxnId="{BBFA9DEF-61BC-4219-8B72-BF7BB67D348B}">
      <dgm:prSet/>
      <dgm:spPr/>
      <dgm:t>
        <a:bodyPr/>
        <a:lstStyle/>
        <a:p>
          <a:endParaRPr lang="en-IN"/>
        </a:p>
      </dgm:t>
    </dgm:pt>
    <dgm:pt modelId="{88A26772-BCF3-4D94-8182-8A77620984AC}">
      <dgm:prSet phldrT="[Text]"/>
      <dgm:spPr/>
      <dgm:t>
        <a:bodyPr/>
        <a:lstStyle/>
        <a:p>
          <a:r>
            <a:rPr lang="en-IN" dirty="0"/>
            <a:t>Gradient boosting model  Using </a:t>
          </a:r>
          <a:r>
            <a:rPr lang="en-IN" dirty="0" err="1"/>
            <a:t>RandomCV</a:t>
          </a:r>
          <a:endParaRPr lang="en-IN" dirty="0"/>
        </a:p>
        <a:p>
          <a:r>
            <a:rPr lang="en-US" dirty="0"/>
            <a:t>Similarly accuracy is increased but the slight overfitting is also there</a:t>
          </a:r>
        </a:p>
      </dgm:t>
    </dgm:pt>
    <dgm:pt modelId="{30EC0992-A403-4206-84D9-9C707BE432A2}" type="parTrans" cxnId="{5BF402E8-58E8-42B0-9F13-453CAAFF4DE5}">
      <dgm:prSet/>
      <dgm:spPr/>
      <dgm:t>
        <a:bodyPr/>
        <a:lstStyle/>
        <a:p>
          <a:endParaRPr lang="en-IN"/>
        </a:p>
      </dgm:t>
    </dgm:pt>
    <dgm:pt modelId="{441BEF35-8D71-4679-97AC-126CEA26FD82}" type="sibTrans" cxnId="{5BF402E8-58E8-42B0-9F13-453CAAFF4DE5}">
      <dgm:prSet/>
      <dgm:spPr/>
      <dgm:t>
        <a:bodyPr/>
        <a:lstStyle/>
        <a:p>
          <a:endParaRPr lang="en-IN"/>
        </a:p>
      </dgm:t>
    </dgm:pt>
    <dgm:pt modelId="{DC7FBB92-0E65-4B6B-8631-B2D7D938FD17}">
      <dgm:prSet custT="1"/>
      <dgm:spPr/>
      <dgm:t>
        <a:bodyPr/>
        <a:lstStyle/>
        <a:p>
          <a:r>
            <a:rPr lang="en-US" sz="1000" dirty="0"/>
            <a:t>Training and Testing Accuracy is very Low</a:t>
          </a:r>
          <a:endParaRPr lang="en-IN" sz="1000" dirty="0"/>
        </a:p>
      </dgm:t>
    </dgm:pt>
    <dgm:pt modelId="{F20B2CFF-65A5-4B09-8BDC-0574BDE99101}" type="sibTrans" cxnId="{42E19B6E-0C76-4636-8622-73846444711C}">
      <dgm:prSet/>
      <dgm:spPr/>
      <dgm:t>
        <a:bodyPr/>
        <a:lstStyle/>
        <a:p>
          <a:endParaRPr lang="en-IN"/>
        </a:p>
      </dgm:t>
    </dgm:pt>
    <dgm:pt modelId="{DA563321-4AEE-457A-BF81-7C520954054B}" type="parTrans" cxnId="{42E19B6E-0C76-4636-8622-73846444711C}">
      <dgm:prSet/>
      <dgm:spPr/>
      <dgm:t>
        <a:bodyPr/>
        <a:lstStyle/>
        <a:p>
          <a:endParaRPr lang="en-IN"/>
        </a:p>
      </dgm:t>
    </dgm:pt>
    <dgm:pt modelId="{2850B7A0-18D0-4861-AF54-94D5EC27B6A3}">
      <dgm:prSet custT="1"/>
      <dgm:spPr/>
      <dgm:t>
        <a:bodyPr/>
        <a:lstStyle/>
        <a:p>
          <a:r>
            <a:rPr lang="en-US" sz="1200" dirty="0"/>
            <a:t>Training and Testing Accuracy is very Low</a:t>
          </a:r>
          <a:endParaRPr lang="en-IN" sz="1200" dirty="0"/>
        </a:p>
      </dgm:t>
    </dgm:pt>
    <dgm:pt modelId="{AC67D1A6-0666-400C-BAC1-2A7FE0EEBA39}" type="parTrans" cxnId="{38CEB037-0F60-456D-8A7A-4FCA7E4DFC83}">
      <dgm:prSet/>
      <dgm:spPr/>
      <dgm:t>
        <a:bodyPr/>
        <a:lstStyle/>
        <a:p>
          <a:endParaRPr lang="en-IN"/>
        </a:p>
      </dgm:t>
    </dgm:pt>
    <dgm:pt modelId="{FC76A488-021B-42F9-88BA-0AA9BC3060D8}" type="sibTrans" cxnId="{38CEB037-0F60-456D-8A7A-4FCA7E4DFC83}">
      <dgm:prSet/>
      <dgm:spPr/>
      <dgm:t>
        <a:bodyPr/>
        <a:lstStyle/>
        <a:p>
          <a:endParaRPr lang="en-IN"/>
        </a:p>
      </dgm:t>
    </dgm:pt>
    <dgm:pt modelId="{5DF0F9F7-6C2D-4CFB-BBEF-9808B0D94A0D}">
      <dgm:prSet custT="1"/>
      <dgm:spPr/>
      <dgm:t>
        <a:bodyPr/>
        <a:lstStyle/>
        <a:p>
          <a:r>
            <a:rPr lang="en-US" sz="1200" dirty="0"/>
            <a:t>RMSE is very High</a:t>
          </a:r>
          <a:endParaRPr lang="en-IN" sz="1200" dirty="0"/>
        </a:p>
      </dgm:t>
    </dgm:pt>
    <dgm:pt modelId="{9E875A3D-D772-4596-9B7D-94716F60D72C}" type="parTrans" cxnId="{24AABCC1-4F07-4F1F-A1A6-D7994F884420}">
      <dgm:prSet/>
      <dgm:spPr/>
      <dgm:t>
        <a:bodyPr/>
        <a:lstStyle/>
        <a:p>
          <a:endParaRPr lang="en-IN"/>
        </a:p>
      </dgm:t>
    </dgm:pt>
    <dgm:pt modelId="{12B97D24-4B14-4B13-8D1E-EBA5F3EAC7CD}" type="sibTrans" cxnId="{24AABCC1-4F07-4F1F-A1A6-D7994F884420}">
      <dgm:prSet/>
      <dgm:spPr/>
      <dgm:t>
        <a:bodyPr/>
        <a:lstStyle/>
        <a:p>
          <a:endParaRPr lang="en-IN"/>
        </a:p>
      </dgm:t>
    </dgm:pt>
    <dgm:pt modelId="{647BD251-E70F-4C59-8882-C72FE1351060}">
      <dgm:prSet custT="1"/>
      <dgm:spPr/>
      <dgm:t>
        <a:bodyPr/>
        <a:lstStyle/>
        <a:p>
          <a:r>
            <a:rPr lang="en-US" sz="1000" dirty="0"/>
            <a:t>RMSE is very High</a:t>
          </a:r>
          <a:endParaRPr lang="en-IN" sz="1000" dirty="0"/>
        </a:p>
      </dgm:t>
    </dgm:pt>
    <dgm:pt modelId="{05E859F8-0200-4CC2-A9D8-9A12C8F1133C}" type="parTrans" cxnId="{9A7E0E19-AAEC-408D-ACD5-1AF81E7D8BCB}">
      <dgm:prSet/>
      <dgm:spPr/>
      <dgm:t>
        <a:bodyPr/>
        <a:lstStyle/>
        <a:p>
          <a:endParaRPr lang="en-IN"/>
        </a:p>
      </dgm:t>
    </dgm:pt>
    <dgm:pt modelId="{9421946E-2795-47E1-8F7E-002303CDA799}" type="sibTrans" cxnId="{9A7E0E19-AAEC-408D-ACD5-1AF81E7D8BCB}">
      <dgm:prSet/>
      <dgm:spPr/>
      <dgm:t>
        <a:bodyPr/>
        <a:lstStyle/>
        <a:p>
          <a:endParaRPr lang="en-IN"/>
        </a:p>
      </dgm:t>
    </dgm:pt>
    <dgm:pt modelId="{AE42D974-C63E-44EE-8AF0-C25BFD2F8B23}">
      <dgm:prSet custT="1"/>
      <dgm:spPr/>
      <dgm:t>
        <a:bodyPr/>
        <a:lstStyle/>
        <a:p>
          <a:r>
            <a:rPr lang="en-US" sz="1000" dirty="0" err="1"/>
            <a:t>Coeff</a:t>
          </a:r>
          <a:r>
            <a:rPr lang="en-US" sz="1000" dirty="0"/>
            <a:t> of 1 </a:t>
          </a:r>
          <a:r>
            <a:rPr lang="en-US" sz="1000" dirty="0" err="1"/>
            <a:t>vaiable</a:t>
          </a:r>
          <a:r>
            <a:rPr lang="en-US" sz="1000" dirty="0"/>
            <a:t> is </a:t>
          </a:r>
          <a:r>
            <a:rPr lang="en-US" sz="1000" dirty="0" err="1"/>
            <a:t>alost</a:t>
          </a:r>
          <a:r>
            <a:rPr lang="en-US" sz="1000" dirty="0"/>
            <a:t> zero</a:t>
          </a:r>
          <a:endParaRPr lang="en-IN" sz="1000" dirty="0"/>
        </a:p>
      </dgm:t>
    </dgm:pt>
    <dgm:pt modelId="{BE1B1C7E-31C8-4D81-9519-F2CF7C277BD1}" type="parTrans" cxnId="{79751A6D-A29A-46C8-9FFE-FB4F0B24FB99}">
      <dgm:prSet/>
      <dgm:spPr/>
      <dgm:t>
        <a:bodyPr/>
        <a:lstStyle/>
        <a:p>
          <a:endParaRPr lang="en-IN"/>
        </a:p>
      </dgm:t>
    </dgm:pt>
    <dgm:pt modelId="{A39E43FD-2E1E-4EDE-BA0D-851A3EA25FBB}" type="sibTrans" cxnId="{79751A6D-A29A-46C8-9FFE-FB4F0B24FB99}">
      <dgm:prSet/>
      <dgm:spPr/>
      <dgm:t>
        <a:bodyPr/>
        <a:lstStyle/>
        <a:p>
          <a:endParaRPr lang="en-IN"/>
        </a:p>
      </dgm:t>
    </dgm:pt>
    <dgm:pt modelId="{35325153-21B6-4D65-B13B-2BB73C0A73FE}">
      <dgm:prSet/>
      <dgm:spPr/>
      <dgm:t>
        <a:bodyPr/>
        <a:lstStyle/>
        <a:p>
          <a:endParaRPr lang="en-IN" sz="700" dirty="0"/>
        </a:p>
      </dgm:t>
    </dgm:pt>
    <dgm:pt modelId="{6E412835-E16E-42A6-B8DF-A6D6D4C621E7}" type="parTrans" cxnId="{41CBCCB4-AB58-4CFB-AC84-822A798AEB43}">
      <dgm:prSet/>
      <dgm:spPr/>
      <dgm:t>
        <a:bodyPr/>
        <a:lstStyle/>
        <a:p>
          <a:endParaRPr lang="en-IN"/>
        </a:p>
      </dgm:t>
    </dgm:pt>
    <dgm:pt modelId="{1C47C368-C15D-4192-A4F1-3BD6586E528A}" type="sibTrans" cxnId="{41CBCCB4-AB58-4CFB-AC84-822A798AEB43}">
      <dgm:prSet/>
      <dgm:spPr/>
      <dgm:t>
        <a:bodyPr/>
        <a:lstStyle/>
        <a:p>
          <a:endParaRPr lang="en-IN"/>
        </a:p>
      </dgm:t>
    </dgm:pt>
    <dgm:pt modelId="{089A37F9-3BA1-4A24-881D-D76A76F66E51}">
      <dgm:prSet/>
      <dgm:spPr/>
      <dgm:t>
        <a:bodyPr/>
        <a:lstStyle/>
        <a:p>
          <a:r>
            <a:rPr lang="en-US" sz="900" dirty="0"/>
            <a:t>Accuracy is Low</a:t>
          </a:r>
          <a:endParaRPr lang="en-IN" sz="900" dirty="0"/>
        </a:p>
      </dgm:t>
    </dgm:pt>
    <dgm:pt modelId="{A6BAE999-E9E4-4BEC-A6D4-C03D0ACD3C09}" type="parTrans" cxnId="{D704AFBC-BD9E-4511-9987-C8236BCA21AE}">
      <dgm:prSet/>
      <dgm:spPr/>
      <dgm:t>
        <a:bodyPr/>
        <a:lstStyle/>
        <a:p>
          <a:endParaRPr lang="en-IN"/>
        </a:p>
      </dgm:t>
    </dgm:pt>
    <dgm:pt modelId="{E02B2B8E-A361-4BE7-B07A-183E838ABC2C}" type="sibTrans" cxnId="{D704AFBC-BD9E-4511-9987-C8236BCA21AE}">
      <dgm:prSet/>
      <dgm:spPr/>
      <dgm:t>
        <a:bodyPr/>
        <a:lstStyle/>
        <a:p>
          <a:endParaRPr lang="en-IN"/>
        </a:p>
      </dgm:t>
    </dgm:pt>
    <dgm:pt modelId="{8FC03491-B136-46D7-A93B-90AAB03A2B05}">
      <dgm:prSet/>
      <dgm:spPr/>
      <dgm:t>
        <a:bodyPr/>
        <a:lstStyle/>
        <a:p>
          <a:r>
            <a:rPr lang="en-US" sz="900" dirty="0"/>
            <a:t>Model is Overfitting in training set</a:t>
          </a:r>
          <a:endParaRPr lang="en-IN" sz="900" dirty="0"/>
        </a:p>
      </dgm:t>
    </dgm:pt>
    <dgm:pt modelId="{F4E7DD84-0CEE-41DF-907B-19F621C3F187}" type="parTrans" cxnId="{CE0DE7B5-05EA-4A0B-9AE8-11B1883A5BE4}">
      <dgm:prSet/>
      <dgm:spPr/>
      <dgm:t>
        <a:bodyPr/>
        <a:lstStyle/>
        <a:p>
          <a:endParaRPr lang="en-IN"/>
        </a:p>
      </dgm:t>
    </dgm:pt>
    <dgm:pt modelId="{5B3D4C5F-D599-4FAD-A5C5-66F7B77B7783}" type="sibTrans" cxnId="{CE0DE7B5-05EA-4A0B-9AE8-11B1883A5BE4}">
      <dgm:prSet/>
      <dgm:spPr/>
      <dgm:t>
        <a:bodyPr/>
        <a:lstStyle/>
        <a:p>
          <a:endParaRPr lang="en-IN"/>
        </a:p>
      </dgm:t>
    </dgm:pt>
    <dgm:pt modelId="{0FF60961-B080-48A7-B623-78556A8845FA}">
      <dgm:prSet/>
      <dgm:spPr/>
      <dgm:t>
        <a:bodyPr/>
        <a:lstStyle/>
        <a:p>
          <a:r>
            <a:rPr lang="en-US" sz="900" dirty="0"/>
            <a:t>Model is not learning well </a:t>
          </a:r>
          <a:endParaRPr lang="en-IN" sz="900" dirty="0"/>
        </a:p>
      </dgm:t>
    </dgm:pt>
    <dgm:pt modelId="{70EE9989-E37D-46A5-8CFA-D0C4584F9AE5}" type="parTrans" cxnId="{3BCB1C80-49E7-4422-B223-22721597A96F}">
      <dgm:prSet/>
      <dgm:spPr/>
      <dgm:t>
        <a:bodyPr/>
        <a:lstStyle/>
        <a:p>
          <a:endParaRPr lang="en-IN"/>
        </a:p>
      </dgm:t>
    </dgm:pt>
    <dgm:pt modelId="{E267BC32-2F4E-4556-8A73-DD077E76623A}" type="sibTrans" cxnId="{3BCB1C80-49E7-4422-B223-22721597A96F}">
      <dgm:prSet/>
      <dgm:spPr/>
      <dgm:t>
        <a:bodyPr/>
        <a:lstStyle/>
        <a:p>
          <a:endParaRPr lang="en-IN"/>
        </a:p>
      </dgm:t>
    </dgm:pt>
    <dgm:pt modelId="{6C64F47E-445D-4C5B-91A8-12A7552F85F1}">
      <dgm:prSet/>
      <dgm:spPr/>
      <dgm:t>
        <a:bodyPr/>
        <a:lstStyle/>
        <a:p>
          <a:r>
            <a:rPr lang="en-US" sz="900" dirty="0" err="1"/>
            <a:t>Predictio</a:t>
          </a:r>
          <a:r>
            <a:rPr lang="en-US" sz="900" dirty="0"/>
            <a:t> is in range -5 to 0</a:t>
          </a:r>
          <a:endParaRPr lang="en-IN" sz="900" dirty="0"/>
        </a:p>
      </dgm:t>
    </dgm:pt>
    <dgm:pt modelId="{1B0B9BF4-9BD7-4AAF-88E5-446EC91F5933}" type="parTrans" cxnId="{A9AA3601-9AD6-48FB-93D0-3755B8B3C0EE}">
      <dgm:prSet/>
      <dgm:spPr/>
      <dgm:t>
        <a:bodyPr/>
        <a:lstStyle/>
        <a:p>
          <a:endParaRPr lang="en-IN"/>
        </a:p>
      </dgm:t>
    </dgm:pt>
    <dgm:pt modelId="{D0557B87-829E-43E1-940D-C3EF55ABFF56}" type="sibTrans" cxnId="{A9AA3601-9AD6-48FB-93D0-3755B8B3C0EE}">
      <dgm:prSet/>
      <dgm:spPr/>
      <dgm:t>
        <a:bodyPr/>
        <a:lstStyle/>
        <a:p>
          <a:endParaRPr lang="en-IN"/>
        </a:p>
      </dgm:t>
    </dgm:pt>
    <dgm:pt modelId="{DDB8D0E8-96A8-4D5D-8649-391168C4E2B4}">
      <dgm:prSet/>
      <dgm:spPr/>
      <dgm:t>
        <a:bodyPr/>
        <a:lstStyle/>
        <a:p>
          <a:r>
            <a:rPr lang="en-US" sz="900" dirty="0" err="1"/>
            <a:t>Worrst</a:t>
          </a:r>
          <a:r>
            <a:rPr lang="en-US" sz="900" dirty="0"/>
            <a:t> model</a:t>
          </a:r>
          <a:endParaRPr lang="en-IN" sz="900" dirty="0"/>
        </a:p>
      </dgm:t>
    </dgm:pt>
    <dgm:pt modelId="{B77526DF-6DD0-42B5-97F5-7B493F77AFFB}" type="parTrans" cxnId="{2A9B7CCA-667E-430B-9D0C-E688F340EFB8}">
      <dgm:prSet/>
      <dgm:spPr/>
      <dgm:t>
        <a:bodyPr/>
        <a:lstStyle/>
        <a:p>
          <a:endParaRPr lang="en-IN"/>
        </a:p>
      </dgm:t>
    </dgm:pt>
    <dgm:pt modelId="{EAB1FC6F-BB2E-47D7-9F46-D72341DCFEA8}" type="sibTrans" cxnId="{2A9B7CCA-667E-430B-9D0C-E688F340EFB8}">
      <dgm:prSet/>
      <dgm:spPr/>
      <dgm:t>
        <a:bodyPr/>
        <a:lstStyle/>
        <a:p>
          <a:endParaRPr lang="en-IN"/>
        </a:p>
      </dgm:t>
    </dgm:pt>
    <dgm:pt modelId="{9399F874-59B3-4937-9844-D942FD651F9E}">
      <dgm:prSet/>
      <dgm:spPr/>
      <dgm:t>
        <a:bodyPr/>
        <a:lstStyle/>
        <a:p>
          <a:r>
            <a:rPr lang="en-US" sz="900" dirty="0"/>
            <a:t>Model is overfitting for Training data</a:t>
          </a:r>
          <a:endParaRPr lang="en-IN" sz="900" dirty="0"/>
        </a:p>
      </dgm:t>
    </dgm:pt>
    <dgm:pt modelId="{0913DCA0-80A3-42D8-9C94-1D7B6E048DBF}" type="parTrans" cxnId="{D8A5DFFF-0CAA-4B07-8F0E-4A8C333D49A8}">
      <dgm:prSet/>
      <dgm:spPr/>
      <dgm:t>
        <a:bodyPr/>
        <a:lstStyle/>
        <a:p>
          <a:endParaRPr lang="en-IN"/>
        </a:p>
      </dgm:t>
    </dgm:pt>
    <dgm:pt modelId="{714C41AC-0A7C-417B-B4C4-14A0875BE18F}" type="sibTrans" cxnId="{D8A5DFFF-0CAA-4B07-8F0E-4A8C333D49A8}">
      <dgm:prSet/>
      <dgm:spPr/>
      <dgm:t>
        <a:bodyPr/>
        <a:lstStyle/>
        <a:p>
          <a:endParaRPr lang="en-IN"/>
        </a:p>
      </dgm:t>
    </dgm:pt>
    <dgm:pt modelId="{DA582A84-5630-4C1A-A76C-71DBCE5C6967}">
      <dgm:prSet/>
      <dgm:spPr/>
      <dgm:t>
        <a:bodyPr/>
        <a:lstStyle/>
        <a:p>
          <a:endParaRPr lang="en-IN" sz="700" dirty="0"/>
        </a:p>
      </dgm:t>
    </dgm:pt>
    <dgm:pt modelId="{040507B3-4E9D-4C87-894C-A8AADCA5826A}" type="parTrans" cxnId="{DD133E8E-76F6-4C75-B749-CFBA4D243B7A}">
      <dgm:prSet/>
      <dgm:spPr/>
      <dgm:t>
        <a:bodyPr/>
        <a:lstStyle/>
        <a:p>
          <a:endParaRPr lang="en-IN"/>
        </a:p>
      </dgm:t>
    </dgm:pt>
    <dgm:pt modelId="{AC2CD4D2-19C3-4893-A2C0-737D0D71859E}" type="sibTrans" cxnId="{DD133E8E-76F6-4C75-B749-CFBA4D243B7A}">
      <dgm:prSet/>
      <dgm:spPr/>
      <dgm:t>
        <a:bodyPr/>
        <a:lstStyle/>
        <a:p>
          <a:endParaRPr lang="en-IN"/>
        </a:p>
      </dgm:t>
    </dgm:pt>
    <dgm:pt modelId="{AEFBA6BE-8F69-4ED7-901C-521D6EABFDF7}">
      <dgm:prSet/>
      <dgm:spPr/>
      <dgm:t>
        <a:bodyPr/>
        <a:lstStyle/>
        <a:p>
          <a:endParaRPr lang="en-IN" sz="700" dirty="0"/>
        </a:p>
      </dgm:t>
    </dgm:pt>
    <dgm:pt modelId="{B9AFBD03-ACEF-4E7F-9A23-653A08F1042B}" type="parTrans" cxnId="{965DD1EE-F39C-4F9E-9A77-C31715BE397C}">
      <dgm:prSet/>
      <dgm:spPr/>
      <dgm:t>
        <a:bodyPr/>
        <a:lstStyle/>
        <a:p>
          <a:endParaRPr lang="en-IN"/>
        </a:p>
      </dgm:t>
    </dgm:pt>
    <dgm:pt modelId="{4A9D1582-40AD-4007-8338-CC6AFD045327}" type="sibTrans" cxnId="{965DD1EE-F39C-4F9E-9A77-C31715BE397C}">
      <dgm:prSet/>
      <dgm:spPr/>
      <dgm:t>
        <a:bodyPr/>
        <a:lstStyle/>
        <a:p>
          <a:endParaRPr lang="en-IN"/>
        </a:p>
      </dgm:t>
    </dgm:pt>
    <dgm:pt modelId="{826A0304-36C8-4D34-8909-30C0536F8413}" type="pres">
      <dgm:prSet presAssocID="{C2A26B8D-78D4-4693-B143-5EB8BF4CCBEE}" presName="Name0" presStyleCnt="0">
        <dgm:presLayoutVars>
          <dgm:dir/>
          <dgm:resizeHandles/>
        </dgm:presLayoutVars>
      </dgm:prSet>
      <dgm:spPr/>
    </dgm:pt>
    <dgm:pt modelId="{1137D0C9-3D90-4C49-8BA1-494F1F9FB743}" type="pres">
      <dgm:prSet presAssocID="{70E517A7-4F5A-483C-A4EA-490C816DE126}" presName="compNode" presStyleCnt="0"/>
      <dgm:spPr/>
    </dgm:pt>
    <dgm:pt modelId="{09F6640F-5776-41FF-8D96-E77571AEF97F}" type="pres">
      <dgm:prSet presAssocID="{70E517A7-4F5A-483C-A4EA-490C816DE126}" presName="dummyConnPt" presStyleCnt="0"/>
      <dgm:spPr/>
    </dgm:pt>
    <dgm:pt modelId="{6C418B11-0A6E-45E0-85A6-0D41F3AC3580}" type="pres">
      <dgm:prSet presAssocID="{70E517A7-4F5A-483C-A4EA-490C816DE126}" presName="node" presStyleLbl="node1" presStyleIdx="0" presStyleCnt="14" custScaleX="147451">
        <dgm:presLayoutVars>
          <dgm:bulletEnabled val="1"/>
        </dgm:presLayoutVars>
      </dgm:prSet>
      <dgm:spPr/>
    </dgm:pt>
    <dgm:pt modelId="{4CB2E602-76FB-4C5E-896F-DA26A1BEC650}" type="pres">
      <dgm:prSet presAssocID="{C2BC7C4F-172C-418F-9C67-9E617C571A78}" presName="sibTrans" presStyleLbl="bgSibTrans2D1" presStyleIdx="0" presStyleCnt="13"/>
      <dgm:spPr/>
    </dgm:pt>
    <dgm:pt modelId="{C933AFEE-C11F-4373-B788-A1B7C8804641}" type="pres">
      <dgm:prSet presAssocID="{C547B6E5-4717-497F-899A-85F7265798D0}" presName="compNode" presStyleCnt="0"/>
      <dgm:spPr/>
    </dgm:pt>
    <dgm:pt modelId="{6428E3D0-3FD7-41FF-808C-5783525A7013}" type="pres">
      <dgm:prSet presAssocID="{C547B6E5-4717-497F-899A-85F7265798D0}" presName="dummyConnPt" presStyleCnt="0"/>
      <dgm:spPr/>
    </dgm:pt>
    <dgm:pt modelId="{79CAA6C3-08E3-47CB-A0B2-0BD0B27AED51}" type="pres">
      <dgm:prSet presAssocID="{C547B6E5-4717-497F-899A-85F7265798D0}" presName="node" presStyleLbl="node1" presStyleIdx="1" presStyleCnt="14" custScaleX="139217">
        <dgm:presLayoutVars>
          <dgm:bulletEnabled val="1"/>
        </dgm:presLayoutVars>
      </dgm:prSet>
      <dgm:spPr/>
    </dgm:pt>
    <dgm:pt modelId="{0FB07039-A835-4087-A43D-FB1BCF1B1601}" type="pres">
      <dgm:prSet presAssocID="{905E7A9F-D185-45A1-A409-F3C9CB9FC1AC}" presName="sibTrans" presStyleLbl="bgSibTrans2D1" presStyleIdx="1" presStyleCnt="13"/>
      <dgm:spPr/>
    </dgm:pt>
    <dgm:pt modelId="{1921B216-C633-4FB0-9A6C-D708B9FC9BAD}" type="pres">
      <dgm:prSet presAssocID="{363BB237-02ED-4AF9-8D15-078A486D9BF0}" presName="compNode" presStyleCnt="0"/>
      <dgm:spPr/>
    </dgm:pt>
    <dgm:pt modelId="{AE44991E-E89F-452B-92A6-0B41A2350D86}" type="pres">
      <dgm:prSet presAssocID="{363BB237-02ED-4AF9-8D15-078A486D9BF0}" presName="dummyConnPt" presStyleCnt="0"/>
      <dgm:spPr/>
    </dgm:pt>
    <dgm:pt modelId="{9D9A5662-4943-4C0D-BD05-04FA3008A98E}" type="pres">
      <dgm:prSet presAssocID="{363BB237-02ED-4AF9-8D15-078A486D9BF0}" presName="node" presStyleLbl="node1" presStyleIdx="2" presStyleCnt="14" custScaleX="140740">
        <dgm:presLayoutVars>
          <dgm:bulletEnabled val="1"/>
        </dgm:presLayoutVars>
      </dgm:prSet>
      <dgm:spPr/>
    </dgm:pt>
    <dgm:pt modelId="{D6507DE9-2D5C-4644-8DF3-AD80716CFD5B}" type="pres">
      <dgm:prSet presAssocID="{74BD02D4-8C5B-4D68-9DD2-2F52780DBAB3}" presName="sibTrans" presStyleLbl="bgSibTrans2D1" presStyleIdx="2" presStyleCnt="13"/>
      <dgm:spPr/>
    </dgm:pt>
    <dgm:pt modelId="{902AE6DF-B006-4E5F-AF6A-3B9D02BE0230}" type="pres">
      <dgm:prSet presAssocID="{13E5E26B-4471-45B4-AB15-73B8A36970F9}" presName="compNode" presStyleCnt="0"/>
      <dgm:spPr/>
    </dgm:pt>
    <dgm:pt modelId="{3E9EB425-5455-446E-B501-92C392499D87}" type="pres">
      <dgm:prSet presAssocID="{13E5E26B-4471-45B4-AB15-73B8A36970F9}" presName="dummyConnPt" presStyleCnt="0"/>
      <dgm:spPr/>
    </dgm:pt>
    <dgm:pt modelId="{7A5A2756-79BC-4772-B772-1393EFB7824E}" type="pres">
      <dgm:prSet presAssocID="{13E5E26B-4471-45B4-AB15-73B8A36970F9}" presName="node" presStyleLbl="node1" presStyleIdx="3" presStyleCnt="14" custScaleX="136689">
        <dgm:presLayoutVars>
          <dgm:bulletEnabled val="1"/>
        </dgm:presLayoutVars>
      </dgm:prSet>
      <dgm:spPr/>
    </dgm:pt>
    <dgm:pt modelId="{7D4F0F29-2BD6-40C9-AE6B-1E15EB0891AE}" type="pres">
      <dgm:prSet presAssocID="{DC3D561D-E3FB-442E-8E5F-CA3D45800815}" presName="sibTrans" presStyleLbl="bgSibTrans2D1" presStyleIdx="3" presStyleCnt="13"/>
      <dgm:spPr/>
    </dgm:pt>
    <dgm:pt modelId="{27010846-8F34-4872-99F2-897855535B60}" type="pres">
      <dgm:prSet presAssocID="{B4D6361C-6D63-4E22-B9D1-BD98D1DCB352}" presName="compNode" presStyleCnt="0"/>
      <dgm:spPr/>
    </dgm:pt>
    <dgm:pt modelId="{FA6C34E6-0D98-4157-9E5B-7943E4057D1D}" type="pres">
      <dgm:prSet presAssocID="{B4D6361C-6D63-4E22-B9D1-BD98D1DCB352}" presName="dummyConnPt" presStyleCnt="0"/>
      <dgm:spPr/>
    </dgm:pt>
    <dgm:pt modelId="{9AAE325D-43FC-4AC8-B565-AFE8006D9B48}" type="pres">
      <dgm:prSet presAssocID="{B4D6361C-6D63-4E22-B9D1-BD98D1DCB352}" presName="node" presStyleLbl="node1" presStyleIdx="4" presStyleCnt="14" custScaleX="140630">
        <dgm:presLayoutVars>
          <dgm:bulletEnabled val="1"/>
        </dgm:presLayoutVars>
      </dgm:prSet>
      <dgm:spPr/>
    </dgm:pt>
    <dgm:pt modelId="{C102FCE2-EA77-4C31-A8C3-5AA72270A4FF}" type="pres">
      <dgm:prSet presAssocID="{940E8594-721C-4261-A358-91B29A0F2D46}" presName="sibTrans" presStyleLbl="bgSibTrans2D1" presStyleIdx="4" presStyleCnt="13"/>
      <dgm:spPr/>
    </dgm:pt>
    <dgm:pt modelId="{6B5F5F91-AD26-45E3-B546-2EC89F7A6126}" type="pres">
      <dgm:prSet presAssocID="{20B92F5C-3365-4E11-A5D3-89D20DD4F962}" presName="compNode" presStyleCnt="0"/>
      <dgm:spPr/>
    </dgm:pt>
    <dgm:pt modelId="{7DEFAF75-9563-4BF8-978E-AC0170F1086E}" type="pres">
      <dgm:prSet presAssocID="{20B92F5C-3365-4E11-A5D3-89D20DD4F962}" presName="dummyConnPt" presStyleCnt="0"/>
      <dgm:spPr/>
    </dgm:pt>
    <dgm:pt modelId="{E1DE6301-C3D1-410D-A203-3C74803B370D}" type="pres">
      <dgm:prSet presAssocID="{20B92F5C-3365-4E11-A5D3-89D20DD4F962}" presName="node" presStyleLbl="node1" presStyleIdx="5" presStyleCnt="14" custScaleX="146616" custLinFactNeighborX="-2573" custLinFactNeighborY="2584">
        <dgm:presLayoutVars>
          <dgm:bulletEnabled val="1"/>
        </dgm:presLayoutVars>
      </dgm:prSet>
      <dgm:spPr/>
    </dgm:pt>
    <dgm:pt modelId="{522C1E02-4B3F-4C5E-A065-C1520B0B2F69}" type="pres">
      <dgm:prSet presAssocID="{02FF4303-B909-4C05-BF93-F3414AE408E0}" presName="sibTrans" presStyleLbl="bgSibTrans2D1" presStyleIdx="5" presStyleCnt="13"/>
      <dgm:spPr/>
    </dgm:pt>
    <dgm:pt modelId="{53183941-D14C-4383-B2DA-69653E0E1C67}" type="pres">
      <dgm:prSet presAssocID="{D690869B-77A8-4ACF-8AA2-360F21F4719A}" presName="compNode" presStyleCnt="0"/>
      <dgm:spPr/>
    </dgm:pt>
    <dgm:pt modelId="{FC2FBCCD-B6E3-4722-B8C1-BCD0880ED5FC}" type="pres">
      <dgm:prSet presAssocID="{D690869B-77A8-4ACF-8AA2-360F21F4719A}" presName="dummyConnPt" presStyleCnt="0"/>
      <dgm:spPr/>
    </dgm:pt>
    <dgm:pt modelId="{F0D6C1C8-30EE-471C-9EE7-343144F9D37A}" type="pres">
      <dgm:prSet presAssocID="{D690869B-77A8-4ACF-8AA2-360F21F4719A}" presName="node" presStyleLbl="node1" presStyleIdx="6" presStyleCnt="14" custScaleX="148620">
        <dgm:presLayoutVars>
          <dgm:bulletEnabled val="1"/>
        </dgm:presLayoutVars>
      </dgm:prSet>
      <dgm:spPr/>
    </dgm:pt>
    <dgm:pt modelId="{DB740CD3-4A6E-49A3-9E08-6BDA94245B1D}" type="pres">
      <dgm:prSet presAssocID="{19C9F932-6B4F-40C9-A5D4-E68DBC547856}" presName="sibTrans" presStyleLbl="bgSibTrans2D1" presStyleIdx="6" presStyleCnt="13"/>
      <dgm:spPr/>
    </dgm:pt>
    <dgm:pt modelId="{3F7A3A8F-A217-4A22-87A6-3F65EC0A0C84}" type="pres">
      <dgm:prSet presAssocID="{D8545BF6-366D-45A8-8604-C64BFBD06649}" presName="compNode" presStyleCnt="0"/>
      <dgm:spPr/>
    </dgm:pt>
    <dgm:pt modelId="{C9680A56-9789-44D9-81A6-0DAA92A13244}" type="pres">
      <dgm:prSet presAssocID="{D8545BF6-366D-45A8-8604-C64BFBD06649}" presName="dummyConnPt" presStyleCnt="0"/>
      <dgm:spPr/>
    </dgm:pt>
    <dgm:pt modelId="{9A98C4D6-05F5-4214-96D2-774F1DE11838}" type="pres">
      <dgm:prSet presAssocID="{D8545BF6-366D-45A8-8604-C64BFBD06649}" presName="node" presStyleLbl="node1" presStyleIdx="7" presStyleCnt="14" custScaleX="137911">
        <dgm:presLayoutVars>
          <dgm:bulletEnabled val="1"/>
        </dgm:presLayoutVars>
      </dgm:prSet>
      <dgm:spPr/>
    </dgm:pt>
    <dgm:pt modelId="{C95A0BA6-3FEC-4DE8-9AD1-5ABD09541C09}" type="pres">
      <dgm:prSet presAssocID="{78D1E636-E2CA-4108-854D-AAF1AB0EC2A8}" presName="sibTrans" presStyleLbl="bgSibTrans2D1" presStyleIdx="7" presStyleCnt="13"/>
      <dgm:spPr/>
    </dgm:pt>
    <dgm:pt modelId="{E5C24C9D-03B5-44BC-8D50-00B73B385605}" type="pres">
      <dgm:prSet presAssocID="{5424E2E0-96A4-4ACF-B706-4048F7AAEC44}" presName="compNode" presStyleCnt="0"/>
      <dgm:spPr/>
    </dgm:pt>
    <dgm:pt modelId="{8D7A5B20-D582-40BD-A3B6-BF5B740ED3C4}" type="pres">
      <dgm:prSet presAssocID="{5424E2E0-96A4-4ACF-B706-4048F7AAEC44}" presName="dummyConnPt" presStyleCnt="0"/>
      <dgm:spPr/>
    </dgm:pt>
    <dgm:pt modelId="{8F57A2E5-4FFF-4587-93C5-FF7A92FDCFB1}" type="pres">
      <dgm:prSet presAssocID="{5424E2E0-96A4-4ACF-B706-4048F7AAEC44}" presName="node" presStyleLbl="node1" presStyleIdx="8" presStyleCnt="14" custScaleX="135822">
        <dgm:presLayoutVars>
          <dgm:bulletEnabled val="1"/>
        </dgm:presLayoutVars>
      </dgm:prSet>
      <dgm:spPr/>
    </dgm:pt>
    <dgm:pt modelId="{4DD14BCC-51E0-4F01-A11C-55D268567818}" type="pres">
      <dgm:prSet presAssocID="{2ABA7B75-70E6-4299-8882-5459B524A50A}" presName="sibTrans" presStyleLbl="bgSibTrans2D1" presStyleIdx="8" presStyleCnt="13"/>
      <dgm:spPr/>
    </dgm:pt>
    <dgm:pt modelId="{57CDBD27-0AD6-4D27-849D-A9C44969718E}" type="pres">
      <dgm:prSet presAssocID="{23DDCDF5-0182-48DA-9A61-893243BED5FB}" presName="compNode" presStyleCnt="0"/>
      <dgm:spPr/>
    </dgm:pt>
    <dgm:pt modelId="{E67A8CF0-6ED0-4534-8B25-9D7AEFA5D774}" type="pres">
      <dgm:prSet presAssocID="{23DDCDF5-0182-48DA-9A61-893243BED5FB}" presName="dummyConnPt" presStyleCnt="0"/>
      <dgm:spPr/>
    </dgm:pt>
    <dgm:pt modelId="{A168C1D0-A317-4B98-829A-D200F963CB6B}" type="pres">
      <dgm:prSet presAssocID="{23DDCDF5-0182-48DA-9A61-893243BED5FB}" presName="node" presStyleLbl="node1" presStyleIdx="9" presStyleCnt="14" custScaleX="138588">
        <dgm:presLayoutVars>
          <dgm:bulletEnabled val="1"/>
        </dgm:presLayoutVars>
      </dgm:prSet>
      <dgm:spPr/>
    </dgm:pt>
    <dgm:pt modelId="{E4F70865-A8F6-41C0-A5C7-D7AD59D6ED6B}" type="pres">
      <dgm:prSet presAssocID="{1C5D1808-B0EB-4623-B534-20165DE55623}" presName="sibTrans" presStyleLbl="bgSibTrans2D1" presStyleIdx="9" presStyleCnt="13"/>
      <dgm:spPr/>
    </dgm:pt>
    <dgm:pt modelId="{9180D74B-AB4F-4D32-AF63-3C15475E6037}" type="pres">
      <dgm:prSet presAssocID="{475501B4-A2C0-4231-984A-E54A8C6CCD7C}" presName="compNode" presStyleCnt="0"/>
      <dgm:spPr/>
    </dgm:pt>
    <dgm:pt modelId="{87652E08-E110-42CE-8D73-46B4534A6D94}" type="pres">
      <dgm:prSet presAssocID="{475501B4-A2C0-4231-984A-E54A8C6CCD7C}" presName="dummyConnPt" presStyleCnt="0"/>
      <dgm:spPr/>
    </dgm:pt>
    <dgm:pt modelId="{A09F08D5-47E4-4FBD-9F88-C21C99820101}" type="pres">
      <dgm:prSet presAssocID="{475501B4-A2C0-4231-984A-E54A8C6CCD7C}" presName="node" presStyleLbl="node1" presStyleIdx="10" presStyleCnt="14" custScaleX="134802">
        <dgm:presLayoutVars>
          <dgm:bulletEnabled val="1"/>
        </dgm:presLayoutVars>
      </dgm:prSet>
      <dgm:spPr/>
    </dgm:pt>
    <dgm:pt modelId="{B53D29D9-F9E2-4960-B143-709A4F5F0EA4}" type="pres">
      <dgm:prSet presAssocID="{5AFD8205-62D9-4599-BDA9-041FE6591398}" presName="sibTrans" presStyleLbl="bgSibTrans2D1" presStyleIdx="10" presStyleCnt="13"/>
      <dgm:spPr/>
    </dgm:pt>
    <dgm:pt modelId="{00C3BF28-E884-43C9-A4C4-4E6C1C7CC577}" type="pres">
      <dgm:prSet presAssocID="{B0D41DAF-25AE-440E-B0E8-F67B82C64A60}" presName="compNode" presStyleCnt="0"/>
      <dgm:spPr/>
    </dgm:pt>
    <dgm:pt modelId="{A7747C62-A762-475F-B99C-774069288D7B}" type="pres">
      <dgm:prSet presAssocID="{B0D41DAF-25AE-440E-B0E8-F67B82C64A60}" presName="dummyConnPt" presStyleCnt="0"/>
      <dgm:spPr/>
    </dgm:pt>
    <dgm:pt modelId="{40EEC9DB-86A1-4A6E-A195-F5A6FE49C63F}" type="pres">
      <dgm:prSet presAssocID="{B0D41DAF-25AE-440E-B0E8-F67B82C64A60}" presName="node" presStyleLbl="node1" presStyleIdx="11" presStyleCnt="14" custScaleX="133065">
        <dgm:presLayoutVars>
          <dgm:bulletEnabled val="1"/>
        </dgm:presLayoutVars>
      </dgm:prSet>
      <dgm:spPr/>
    </dgm:pt>
    <dgm:pt modelId="{B2B9F1ED-CE8F-4E70-9C2E-F46EFFE21F60}" type="pres">
      <dgm:prSet presAssocID="{28EDB0B1-6D5C-4DE4-9FF9-F333E609B94B}" presName="sibTrans" presStyleLbl="bgSibTrans2D1" presStyleIdx="11" presStyleCnt="13"/>
      <dgm:spPr/>
    </dgm:pt>
    <dgm:pt modelId="{4310E6FA-9125-4CBE-8931-B756FD776943}" type="pres">
      <dgm:prSet presAssocID="{0A4B1393-1FED-4006-945A-46E99D84C3A8}" presName="compNode" presStyleCnt="0"/>
      <dgm:spPr/>
    </dgm:pt>
    <dgm:pt modelId="{C2F9ECEB-D08E-4B52-AB3B-B5977349034C}" type="pres">
      <dgm:prSet presAssocID="{0A4B1393-1FED-4006-945A-46E99D84C3A8}" presName="dummyConnPt" presStyleCnt="0"/>
      <dgm:spPr/>
    </dgm:pt>
    <dgm:pt modelId="{CB59E105-8B09-4D0A-826C-CBADFCAB5C7A}" type="pres">
      <dgm:prSet presAssocID="{0A4B1393-1FED-4006-945A-46E99D84C3A8}" presName="node" presStyleLbl="node1" presStyleIdx="12" presStyleCnt="14" custScaleX="134939">
        <dgm:presLayoutVars>
          <dgm:bulletEnabled val="1"/>
        </dgm:presLayoutVars>
      </dgm:prSet>
      <dgm:spPr/>
    </dgm:pt>
    <dgm:pt modelId="{55436D40-D118-4A09-89B7-DDC80A581D1D}" type="pres">
      <dgm:prSet presAssocID="{FC9DD05B-AA55-45A9-BD5D-A5DA93AF82C9}" presName="sibTrans" presStyleLbl="bgSibTrans2D1" presStyleIdx="12" presStyleCnt="13"/>
      <dgm:spPr/>
    </dgm:pt>
    <dgm:pt modelId="{B12D71F7-1779-4EFD-898E-94599DD8309F}" type="pres">
      <dgm:prSet presAssocID="{88A26772-BCF3-4D94-8182-8A77620984AC}" presName="compNode" presStyleCnt="0"/>
      <dgm:spPr/>
    </dgm:pt>
    <dgm:pt modelId="{4CFF19A6-5B4F-46B6-900A-A5D5D2F74248}" type="pres">
      <dgm:prSet presAssocID="{88A26772-BCF3-4D94-8182-8A77620984AC}" presName="dummyConnPt" presStyleCnt="0"/>
      <dgm:spPr/>
    </dgm:pt>
    <dgm:pt modelId="{92EA5ED5-F5D6-44BC-89D9-F3BBFE549865}" type="pres">
      <dgm:prSet presAssocID="{88A26772-BCF3-4D94-8182-8A77620984AC}" presName="node" presStyleLbl="node1" presStyleIdx="13" presStyleCnt="14" custScaleX="136802" custLinFactNeighborX="-4488">
        <dgm:presLayoutVars>
          <dgm:bulletEnabled val="1"/>
        </dgm:presLayoutVars>
      </dgm:prSet>
      <dgm:spPr/>
    </dgm:pt>
  </dgm:ptLst>
  <dgm:cxnLst>
    <dgm:cxn modelId="{A9AA3601-9AD6-48FB-93D0-3755B8B3C0EE}" srcId="{B4D6361C-6D63-4E22-B9D1-BD98D1DCB352}" destId="{6C64F47E-445D-4C5B-91A8-12A7552F85F1}" srcOrd="1" destOrd="0" parTransId="{1B0B9BF4-9BD7-4AAF-88E5-446EC91F5933}" sibTransId="{D0557B87-829E-43E1-940D-C3EF55ABFF56}"/>
    <dgm:cxn modelId="{125C4209-0A2D-4021-A604-1E8CB4BE8AB9}" srcId="{C2A26B8D-78D4-4693-B143-5EB8BF4CCBEE}" destId="{20B92F5C-3365-4E11-A5D3-89D20DD4F962}" srcOrd="5" destOrd="0" parTransId="{B7D7DAD3-2DFE-4CD3-A363-94CE159D3B48}" sibTransId="{02FF4303-B909-4C05-BF93-F3414AE408E0}"/>
    <dgm:cxn modelId="{19DF5611-F180-4618-8F3B-A6EE9941D4BF}" type="presOf" srcId="{D690869B-77A8-4ACF-8AA2-360F21F4719A}" destId="{F0D6C1C8-30EE-471C-9EE7-343144F9D37A}" srcOrd="0" destOrd="0" presId="urn:microsoft.com/office/officeart/2005/8/layout/bProcess4"/>
    <dgm:cxn modelId="{A8B36013-8C2B-49A4-8A7A-E539AE4D7EAE}" srcId="{C2A26B8D-78D4-4693-B143-5EB8BF4CCBEE}" destId="{23DDCDF5-0182-48DA-9A61-893243BED5FB}" srcOrd="9" destOrd="0" parTransId="{27197FCD-9ADC-4B9A-830A-ED78E951AAD5}" sibTransId="{1C5D1808-B0EB-4623-B534-20165DE55623}"/>
    <dgm:cxn modelId="{E59FF416-3323-414C-8AA4-169CA117531B}" type="presOf" srcId="{35325153-21B6-4D65-B13B-2BB73C0A73FE}" destId="{9D9A5662-4943-4C0D-BD05-04FA3008A98E}" srcOrd="0" destOrd="1" presId="urn:microsoft.com/office/officeart/2005/8/layout/bProcess4"/>
    <dgm:cxn modelId="{9A7E0E19-AAEC-408D-ACD5-1AF81E7D8BCB}" srcId="{C547B6E5-4717-497F-899A-85F7265798D0}" destId="{647BD251-E70F-4C59-8882-C72FE1351060}" srcOrd="1" destOrd="0" parTransId="{05E859F8-0200-4CC2-A9D8-9A12C8F1133C}" sibTransId="{9421946E-2795-47E1-8F7E-002303CDA799}"/>
    <dgm:cxn modelId="{A046861B-1B33-4507-B742-1691BB537808}" type="presOf" srcId="{19C9F932-6B4F-40C9-A5D4-E68DBC547856}" destId="{DB740CD3-4A6E-49A3-9E08-6BDA94245B1D}" srcOrd="0" destOrd="0" presId="urn:microsoft.com/office/officeart/2005/8/layout/bProcess4"/>
    <dgm:cxn modelId="{5EA32E1E-DAEC-44AB-A7A0-EB1AB9DE3DB1}" type="presOf" srcId="{AE42D974-C63E-44EE-8AF0-C25BFD2F8B23}" destId="{79CAA6C3-08E3-47CB-A0B2-0BD0B27AED51}" srcOrd="0" destOrd="3" presId="urn:microsoft.com/office/officeart/2005/8/layout/bProcess4"/>
    <dgm:cxn modelId="{BE6F4E20-B55C-4443-A1A4-A1E4BAEF45FB}" type="presOf" srcId="{2850B7A0-18D0-4861-AF54-94D5EC27B6A3}" destId="{6C418B11-0A6E-45E0-85A6-0D41F3AC3580}" srcOrd="0" destOrd="1" presId="urn:microsoft.com/office/officeart/2005/8/layout/bProcess4"/>
    <dgm:cxn modelId="{72796D21-03AB-4890-BF31-6C195EDE5F6A}" type="presOf" srcId="{363BB237-02ED-4AF9-8D15-078A486D9BF0}" destId="{9D9A5662-4943-4C0D-BD05-04FA3008A98E}" srcOrd="0" destOrd="0" presId="urn:microsoft.com/office/officeart/2005/8/layout/bProcess4"/>
    <dgm:cxn modelId="{79D90422-4421-42BB-914E-5B1B485E975A}" type="presOf" srcId="{13E5E26B-4471-45B4-AB15-73B8A36970F9}" destId="{7A5A2756-79BC-4772-B772-1393EFB7824E}" srcOrd="0" destOrd="0" presId="urn:microsoft.com/office/officeart/2005/8/layout/bProcess4"/>
    <dgm:cxn modelId="{DC2EE829-6760-4E3B-89E4-2DBEAA730615}" type="presOf" srcId="{20B92F5C-3365-4E11-A5D3-89D20DD4F962}" destId="{E1DE6301-C3D1-410D-A203-3C74803B370D}" srcOrd="0" destOrd="0" presId="urn:microsoft.com/office/officeart/2005/8/layout/bProcess4"/>
    <dgm:cxn modelId="{9F9E4A2A-A832-44DC-8C59-99691348D89E}" type="presOf" srcId="{647BD251-E70F-4C59-8882-C72FE1351060}" destId="{79CAA6C3-08E3-47CB-A0B2-0BD0B27AED51}" srcOrd="0" destOrd="2" presId="urn:microsoft.com/office/officeart/2005/8/layout/bProcess4"/>
    <dgm:cxn modelId="{D2FD522E-04C4-4F84-B4B4-C3C366B02ECB}" type="presOf" srcId="{FC9DD05B-AA55-45A9-BD5D-A5DA93AF82C9}" destId="{55436D40-D118-4A09-89B7-DDC80A581D1D}" srcOrd="0" destOrd="0" presId="urn:microsoft.com/office/officeart/2005/8/layout/bProcess4"/>
    <dgm:cxn modelId="{63DF7F2F-A3F7-4E98-8433-2DFE194C7FCA}" srcId="{C2A26B8D-78D4-4693-B143-5EB8BF4CCBEE}" destId="{D8545BF6-366D-45A8-8604-C64BFBD06649}" srcOrd="7" destOrd="0" parTransId="{CB2C8FFF-D3E5-4F17-907C-5043819CFF7F}" sibTransId="{78D1E636-E2CA-4108-854D-AAF1AB0EC2A8}"/>
    <dgm:cxn modelId="{D694C634-9981-4201-924B-96938B837C20}" type="presOf" srcId="{B4D6361C-6D63-4E22-B9D1-BD98D1DCB352}" destId="{9AAE325D-43FC-4AC8-B565-AFE8006D9B48}" srcOrd="0" destOrd="0" presId="urn:microsoft.com/office/officeart/2005/8/layout/bProcess4"/>
    <dgm:cxn modelId="{38CEB037-0F60-456D-8A7A-4FCA7E4DFC83}" srcId="{70E517A7-4F5A-483C-A4EA-490C816DE126}" destId="{2850B7A0-18D0-4861-AF54-94D5EC27B6A3}" srcOrd="0" destOrd="0" parTransId="{AC67D1A6-0666-400C-BAC1-2A7FE0EEBA39}" sibTransId="{FC76A488-021B-42F9-88BA-0AA9BC3060D8}"/>
    <dgm:cxn modelId="{33E01638-43ED-4015-A4FE-FC08191FD207}" type="presOf" srcId="{02FF4303-B909-4C05-BF93-F3414AE408E0}" destId="{522C1E02-4B3F-4C5E-A065-C1520B0B2F69}" srcOrd="0" destOrd="0" presId="urn:microsoft.com/office/officeart/2005/8/layout/bProcess4"/>
    <dgm:cxn modelId="{C8C2BA38-E0B0-4E66-BB9D-1BD7DA3E5FB4}" srcId="{C2A26B8D-78D4-4693-B143-5EB8BF4CCBEE}" destId="{363BB237-02ED-4AF9-8D15-078A486D9BF0}" srcOrd="2" destOrd="0" parTransId="{FD5AD2A8-5E3D-4443-AA8B-B67193DAF2D8}" sibTransId="{74BD02D4-8C5B-4D68-9DD2-2F52780DBAB3}"/>
    <dgm:cxn modelId="{AF065639-502A-481C-BADC-AC8855CE1068}" srcId="{C2A26B8D-78D4-4693-B143-5EB8BF4CCBEE}" destId="{B4D6361C-6D63-4E22-B9D1-BD98D1DCB352}" srcOrd="4" destOrd="0" parTransId="{9908EAEC-166E-4DD4-8EC4-8DA1C08A1013}" sibTransId="{940E8594-721C-4261-A358-91B29A0F2D46}"/>
    <dgm:cxn modelId="{C92A313A-D456-40E0-AF1E-878F00FA2BFA}" type="presOf" srcId="{905E7A9F-D185-45A1-A409-F3C9CB9FC1AC}" destId="{0FB07039-A835-4087-A43D-FB1BCF1B1601}" srcOrd="0" destOrd="0" presId="urn:microsoft.com/office/officeart/2005/8/layout/bProcess4"/>
    <dgm:cxn modelId="{B0839F3A-4968-4F42-B0AF-BE0546F1333D}" type="presOf" srcId="{475501B4-A2C0-4231-984A-E54A8C6CCD7C}" destId="{A09F08D5-47E4-4FBD-9F88-C21C99820101}" srcOrd="0" destOrd="0" presId="urn:microsoft.com/office/officeart/2005/8/layout/bProcess4"/>
    <dgm:cxn modelId="{625C3D45-0E0E-41B5-B7C4-AE80C8127D80}" type="presOf" srcId="{5AFD8205-62D9-4599-BDA9-041FE6591398}" destId="{B53D29D9-F9E2-4960-B143-709A4F5F0EA4}" srcOrd="0" destOrd="0" presId="urn:microsoft.com/office/officeart/2005/8/layout/bProcess4"/>
    <dgm:cxn modelId="{45F0DC6A-6B4B-4F2A-94EE-1B6CD1E54B9A}" type="presOf" srcId="{6C64F47E-445D-4C5B-91A8-12A7552F85F1}" destId="{9AAE325D-43FC-4AC8-B565-AFE8006D9B48}" srcOrd="0" destOrd="2" presId="urn:microsoft.com/office/officeart/2005/8/layout/bProcess4"/>
    <dgm:cxn modelId="{AC120F6B-497C-4036-8C2F-9D1B29AFF007}" type="presOf" srcId="{DC3D561D-E3FB-442E-8E5F-CA3D45800815}" destId="{7D4F0F29-2BD6-40C9-AE6B-1E15EB0891AE}" srcOrd="0" destOrd="0" presId="urn:microsoft.com/office/officeart/2005/8/layout/bProcess4"/>
    <dgm:cxn modelId="{79751A6D-A29A-46C8-9FFE-FB4F0B24FB99}" srcId="{C547B6E5-4717-497F-899A-85F7265798D0}" destId="{AE42D974-C63E-44EE-8AF0-C25BFD2F8B23}" srcOrd="2" destOrd="0" parTransId="{BE1B1C7E-31C8-4D81-9519-F2CF7C277BD1}" sibTransId="{A39E43FD-2E1E-4EDE-BA0D-851A3EA25FBB}"/>
    <dgm:cxn modelId="{42E19B6E-0C76-4636-8622-73846444711C}" srcId="{C547B6E5-4717-497F-899A-85F7265798D0}" destId="{DC7FBB92-0E65-4B6B-8631-B2D7D938FD17}" srcOrd="0" destOrd="0" parTransId="{DA563321-4AEE-457A-BF81-7C520954054B}" sibTransId="{F20B2CFF-65A5-4B09-8BDC-0574BDE99101}"/>
    <dgm:cxn modelId="{34293C70-4010-4359-80A2-04785710D3B8}" srcId="{C2A26B8D-78D4-4693-B143-5EB8BF4CCBEE}" destId="{C547B6E5-4717-497F-899A-85F7265798D0}" srcOrd="1" destOrd="0" parTransId="{F057EE7D-07D0-462F-BA77-D936D23A2B92}" sibTransId="{905E7A9F-D185-45A1-A409-F3C9CB9FC1AC}"/>
    <dgm:cxn modelId="{39F56670-4DAB-423B-9B70-FFF3A90FB459}" type="presOf" srcId="{5DF0F9F7-6C2D-4CFB-BBEF-9808B0D94A0D}" destId="{6C418B11-0A6E-45E0-85A6-0D41F3AC3580}" srcOrd="0" destOrd="2" presId="urn:microsoft.com/office/officeart/2005/8/layout/bProcess4"/>
    <dgm:cxn modelId="{E1304651-DC13-4985-99E3-17C84F61F842}" type="presOf" srcId="{5424E2E0-96A4-4ACF-B706-4048F7AAEC44}" destId="{8F57A2E5-4FFF-4587-93C5-FF7A92FDCFB1}" srcOrd="0" destOrd="0" presId="urn:microsoft.com/office/officeart/2005/8/layout/bProcess4"/>
    <dgm:cxn modelId="{2AA73976-309A-4E64-8507-969F0F65F386}" type="presOf" srcId="{70E517A7-4F5A-483C-A4EA-490C816DE126}" destId="{6C418B11-0A6E-45E0-85A6-0D41F3AC3580}" srcOrd="0" destOrd="0" presId="urn:microsoft.com/office/officeart/2005/8/layout/bProcess4"/>
    <dgm:cxn modelId="{FDBE5E7F-F71C-4CA3-858B-4D8DB36CCCBF}" srcId="{C2A26B8D-78D4-4693-B143-5EB8BF4CCBEE}" destId="{B0D41DAF-25AE-440E-B0E8-F67B82C64A60}" srcOrd="11" destOrd="0" parTransId="{2CFD0E4C-A976-4682-A3D2-9FB274D367B6}" sibTransId="{28EDB0B1-6D5C-4DE4-9FF9-F333E609B94B}"/>
    <dgm:cxn modelId="{3BCB1C80-49E7-4422-B223-22721597A96F}" srcId="{B4D6361C-6D63-4E22-B9D1-BD98D1DCB352}" destId="{0FF60961-B080-48A7-B623-78556A8845FA}" srcOrd="0" destOrd="0" parTransId="{70EE9989-E37D-46A5-8CFA-D0C4584F9AE5}" sibTransId="{E267BC32-2F4E-4556-8A73-DD077E76623A}"/>
    <dgm:cxn modelId="{20F56084-E62A-4F86-BD4E-04ECF585933D}" type="presOf" srcId="{2ABA7B75-70E6-4299-8882-5459B524A50A}" destId="{4DD14BCC-51E0-4F01-A11C-55D268567818}" srcOrd="0" destOrd="0" presId="urn:microsoft.com/office/officeart/2005/8/layout/bProcess4"/>
    <dgm:cxn modelId="{61E3DE85-E8E4-4D4D-B83A-68772EFB12EF}" type="presOf" srcId="{0A4B1393-1FED-4006-945A-46E99D84C3A8}" destId="{CB59E105-8B09-4D0A-826C-CBADFCAB5C7A}" srcOrd="0" destOrd="0" presId="urn:microsoft.com/office/officeart/2005/8/layout/bProcess4"/>
    <dgm:cxn modelId="{DD133E8E-76F6-4C75-B749-CFBA4D243B7A}" srcId="{363BB237-02ED-4AF9-8D15-078A486D9BF0}" destId="{DA582A84-5630-4C1A-A76C-71DBCE5C6967}" srcOrd="1" destOrd="0" parTransId="{040507B3-4E9D-4C87-894C-A8AADCA5826A}" sibTransId="{AC2CD4D2-19C3-4893-A2C0-737D0D71859E}"/>
    <dgm:cxn modelId="{CE946491-6DDC-4427-B7EE-1AEE155775AC}" type="presOf" srcId="{9399F874-59B3-4937-9844-D942FD651F9E}" destId="{E1DE6301-C3D1-410D-A203-3C74803B370D}" srcOrd="0" destOrd="1" presId="urn:microsoft.com/office/officeart/2005/8/layout/bProcess4"/>
    <dgm:cxn modelId="{D4B5B092-9521-4550-BD61-2CC8840DE9DF}" type="presOf" srcId="{88A26772-BCF3-4D94-8182-8A77620984AC}" destId="{92EA5ED5-F5D6-44BC-89D9-F3BBFE549865}" srcOrd="0" destOrd="0" presId="urn:microsoft.com/office/officeart/2005/8/layout/bProcess4"/>
    <dgm:cxn modelId="{B5FC5894-F0B7-4F72-BA42-51AEC7D02746}" type="presOf" srcId="{940E8594-721C-4261-A358-91B29A0F2D46}" destId="{C102FCE2-EA77-4C31-A8C3-5AA72270A4FF}" srcOrd="0" destOrd="0" presId="urn:microsoft.com/office/officeart/2005/8/layout/bProcess4"/>
    <dgm:cxn modelId="{CCE60496-1BB8-4A5C-B144-D2A39CCAD659}" srcId="{C2A26B8D-78D4-4693-B143-5EB8BF4CCBEE}" destId="{D690869B-77A8-4ACF-8AA2-360F21F4719A}" srcOrd="6" destOrd="0" parTransId="{2F9EB457-F709-46FE-84A7-4015D2F679F9}" sibTransId="{19C9F932-6B4F-40C9-A5D4-E68DBC547856}"/>
    <dgm:cxn modelId="{9DBF5CA2-2216-490D-B348-9A153C8F3822}" type="presOf" srcId="{089A37F9-3BA1-4A24-881D-D76A76F66E51}" destId="{7A5A2756-79BC-4772-B772-1393EFB7824E}" srcOrd="0" destOrd="1" presId="urn:microsoft.com/office/officeart/2005/8/layout/bProcess4"/>
    <dgm:cxn modelId="{54C6E0A2-BAB3-4E3F-883A-8B0D143123E9}" type="presOf" srcId="{23DDCDF5-0182-48DA-9A61-893243BED5FB}" destId="{A168C1D0-A317-4B98-829A-D200F963CB6B}" srcOrd="0" destOrd="0" presId="urn:microsoft.com/office/officeart/2005/8/layout/bProcess4"/>
    <dgm:cxn modelId="{E8ECBCA4-3B67-447B-8848-CC3E4A18880D}" type="presOf" srcId="{B0D41DAF-25AE-440E-B0E8-F67B82C64A60}" destId="{40EEC9DB-86A1-4A6E-A195-F5A6FE49C63F}" srcOrd="0" destOrd="0" presId="urn:microsoft.com/office/officeart/2005/8/layout/bProcess4"/>
    <dgm:cxn modelId="{F8EA7FA8-7B6B-49B3-8B53-CF10E0CF04C9}" type="presOf" srcId="{DDB8D0E8-96A8-4D5D-8649-391168C4E2B4}" destId="{9AAE325D-43FC-4AC8-B565-AFE8006D9B48}" srcOrd="0" destOrd="3" presId="urn:microsoft.com/office/officeart/2005/8/layout/bProcess4"/>
    <dgm:cxn modelId="{5936AEAC-95EF-474B-9729-437D107B27FA}" type="presOf" srcId="{0FF60961-B080-48A7-B623-78556A8845FA}" destId="{9AAE325D-43FC-4AC8-B565-AFE8006D9B48}" srcOrd="0" destOrd="1" presId="urn:microsoft.com/office/officeart/2005/8/layout/bProcess4"/>
    <dgm:cxn modelId="{39DFA1B2-DC27-4984-8F71-697670BB17F8}" type="presOf" srcId="{AEFBA6BE-8F69-4ED7-901C-521D6EABFDF7}" destId="{9D9A5662-4943-4C0D-BD05-04FA3008A98E}" srcOrd="0" destOrd="3" presId="urn:microsoft.com/office/officeart/2005/8/layout/bProcess4"/>
    <dgm:cxn modelId="{41CBCCB4-AB58-4CFB-AC84-822A798AEB43}" srcId="{363BB237-02ED-4AF9-8D15-078A486D9BF0}" destId="{35325153-21B6-4D65-B13B-2BB73C0A73FE}" srcOrd="0" destOrd="0" parTransId="{6E412835-E16E-42A6-B8DF-A6D6D4C621E7}" sibTransId="{1C47C368-C15D-4192-A4F1-3BD6586E528A}"/>
    <dgm:cxn modelId="{CE0DE7B5-05EA-4A0B-9AE8-11B1883A5BE4}" srcId="{13E5E26B-4471-45B4-AB15-73B8A36970F9}" destId="{8FC03491-B136-46D7-A93B-90AAB03A2B05}" srcOrd="1" destOrd="0" parTransId="{F4E7DD84-0CEE-41DF-907B-19F621C3F187}" sibTransId="{5B3D4C5F-D599-4FAD-A5C5-66F7B77B7783}"/>
    <dgm:cxn modelId="{85921FB6-6483-46E0-B06E-E6A4858E2639}" srcId="{C2A26B8D-78D4-4693-B143-5EB8BF4CCBEE}" destId="{70E517A7-4F5A-483C-A4EA-490C816DE126}" srcOrd="0" destOrd="0" parTransId="{28494886-E407-43A8-B853-1912DB32C269}" sibTransId="{C2BC7C4F-172C-418F-9C67-9E617C571A78}"/>
    <dgm:cxn modelId="{AF5FF9B6-D39E-4B56-B74F-AD68A9DDD158}" type="presOf" srcId="{8FC03491-B136-46D7-A93B-90AAB03A2B05}" destId="{7A5A2756-79BC-4772-B772-1393EFB7824E}" srcOrd="0" destOrd="2" presId="urn:microsoft.com/office/officeart/2005/8/layout/bProcess4"/>
    <dgm:cxn modelId="{7ED7C8B9-5950-4704-8B78-AA9F24C5DB5E}" type="presOf" srcId="{C547B6E5-4717-497F-899A-85F7265798D0}" destId="{79CAA6C3-08E3-47CB-A0B2-0BD0B27AED51}" srcOrd="0" destOrd="0" presId="urn:microsoft.com/office/officeart/2005/8/layout/bProcess4"/>
    <dgm:cxn modelId="{2B8EEDB9-31D3-4914-A67A-B858953CA75F}" type="presOf" srcId="{C2A26B8D-78D4-4693-B143-5EB8BF4CCBEE}" destId="{826A0304-36C8-4D34-8909-30C0536F8413}" srcOrd="0" destOrd="0" presId="urn:microsoft.com/office/officeart/2005/8/layout/bProcess4"/>
    <dgm:cxn modelId="{D704AFBC-BD9E-4511-9987-C8236BCA21AE}" srcId="{13E5E26B-4471-45B4-AB15-73B8A36970F9}" destId="{089A37F9-3BA1-4A24-881D-D76A76F66E51}" srcOrd="0" destOrd="0" parTransId="{A6BAE999-E9E4-4BEC-A6D4-C03D0ACD3C09}" sibTransId="{E02B2B8E-A361-4BE7-B07A-183E838ABC2C}"/>
    <dgm:cxn modelId="{24AABCC1-4F07-4F1F-A1A6-D7994F884420}" srcId="{70E517A7-4F5A-483C-A4EA-490C816DE126}" destId="{5DF0F9F7-6C2D-4CFB-BBEF-9808B0D94A0D}" srcOrd="1" destOrd="0" parTransId="{9E875A3D-D772-4596-9B7D-94716F60D72C}" sibTransId="{12B97D24-4B14-4B13-8D1E-EBA5F3EAC7CD}"/>
    <dgm:cxn modelId="{2A9B7CCA-667E-430B-9D0C-E688F340EFB8}" srcId="{B4D6361C-6D63-4E22-B9D1-BD98D1DCB352}" destId="{DDB8D0E8-96A8-4D5D-8649-391168C4E2B4}" srcOrd="2" destOrd="0" parTransId="{B77526DF-6DD0-42B5-97F5-7B493F77AFFB}" sibTransId="{EAB1FC6F-BB2E-47D7-9F46-D72341DCFEA8}"/>
    <dgm:cxn modelId="{077198CB-AC58-4F1B-886F-885E93F73AC6}" srcId="{C2A26B8D-78D4-4693-B143-5EB8BF4CCBEE}" destId="{475501B4-A2C0-4231-984A-E54A8C6CCD7C}" srcOrd="10" destOrd="0" parTransId="{CDFDF1E8-7423-4952-8547-F88C8B9E270E}" sibTransId="{5AFD8205-62D9-4599-BDA9-041FE6591398}"/>
    <dgm:cxn modelId="{E9FF2FCD-91B0-485E-A89E-062FD287F853}" type="presOf" srcId="{1C5D1808-B0EB-4623-B534-20165DE55623}" destId="{E4F70865-A8F6-41C0-A5C7-D7AD59D6ED6B}" srcOrd="0" destOrd="0" presId="urn:microsoft.com/office/officeart/2005/8/layout/bProcess4"/>
    <dgm:cxn modelId="{1641F9CD-5229-4286-810A-6A4C79ED4FBC}" type="presOf" srcId="{74BD02D4-8C5B-4D68-9DD2-2F52780DBAB3}" destId="{D6507DE9-2D5C-4644-8DF3-AD80716CFD5B}" srcOrd="0" destOrd="0" presId="urn:microsoft.com/office/officeart/2005/8/layout/bProcess4"/>
    <dgm:cxn modelId="{3D913BCF-5E3E-4873-A958-BE3227A47707}" type="presOf" srcId="{78D1E636-E2CA-4108-854D-AAF1AB0EC2A8}" destId="{C95A0BA6-3FEC-4DE8-9AD1-5ABD09541C09}" srcOrd="0" destOrd="0" presId="urn:microsoft.com/office/officeart/2005/8/layout/bProcess4"/>
    <dgm:cxn modelId="{EC840DD1-A3DF-450A-B658-7CAD2F9BB9CD}" type="presOf" srcId="{D8545BF6-366D-45A8-8604-C64BFBD06649}" destId="{9A98C4D6-05F5-4214-96D2-774F1DE11838}" srcOrd="0" destOrd="0" presId="urn:microsoft.com/office/officeart/2005/8/layout/bProcess4"/>
    <dgm:cxn modelId="{15C5E1D3-15D4-4C26-BB66-C782C6C9EEC9}" srcId="{C2A26B8D-78D4-4693-B143-5EB8BF4CCBEE}" destId="{13E5E26B-4471-45B4-AB15-73B8A36970F9}" srcOrd="3" destOrd="0" parTransId="{1ABC903F-1556-42DA-9E03-F64BB9E4ED83}" sibTransId="{DC3D561D-E3FB-442E-8E5F-CA3D45800815}"/>
    <dgm:cxn modelId="{6E5FAAD4-504C-4D1A-9684-1FF9F591B388}" type="presOf" srcId="{DC7FBB92-0E65-4B6B-8631-B2D7D938FD17}" destId="{79CAA6C3-08E3-47CB-A0B2-0BD0B27AED51}" srcOrd="0" destOrd="1" presId="urn:microsoft.com/office/officeart/2005/8/layout/bProcess4"/>
    <dgm:cxn modelId="{AA2E24D6-0883-4B61-83C6-B5FEE67BE775}" type="presOf" srcId="{C2BC7C4F-172C-418F-9C67-9E617C571A78}" destId="{4CB2E602-76FB-4C5E-896F-DA26A1BEC650}" srcOrd="0" destOrd="0" presId="urn:microsoft.com/office/officeart/2005/8/layout/bProcess4"/>
    <dgm:cxn modelId="{CF13BEE0-E710-4C90-8CE5-585CD584E710}" type="presOf" srcId="{DA582A84-5630-4C1A-A76C-71DBCE5C6967}" destId="{9D9A5662-4943-4C0D-BD05-04FA3008A98E}" srcOrd="0" destOrd="2" presId="urn:microsoft.com/office/officeart/2005/8/layout/bProcess4"/>
    <dgm:cxn modelId="{D59F37E6-2152-41F1-99DA-3D8305B45921}" type="presOf" srcId="{28EDB0B1-6D5C-4DE4-9FF9-F333E609B94B}" destId="{B2B9F1ED-CE8F-4E70-9C2E-F46EFFE21F60}" srcOrd="0" destOrd="0" presId="urn:microsoft.com/office/officeart/2005/8/layout/bProcess4"/>
    <dgm:cxn modelId="{5BF402E8-58E8-42B0-9F13-453CAAFF4DE5}" srcId="{C2A26B8D-78D4-4693-B143-5EB8BF4CCBEE}" destId="{88A26772-BCF3-4D94-8182-8A77620984AC}" srcOrd="13" destOrd="0" parTransId="{30EC0992-A403-4206-84D9-9C707BE432A2}" sibTransId="{441BEF35-8D71-4679-97AC-126CEA26FD82}"/>
    <dgm:cxn modelId="{ECB83AEE-1250-488B-AD27-2B4DECA9927F}" srcId="{C2A26B8D-78D4-4693-B143-5EB8BF4CCBEE}" destId="{5424E2E0-96A4-4ACF-B706-4048F7AAEC44}" srcOrd="8" destOrd="0" parTransId="{FD6AFED8-295D-463B-BCDC-79532C2BCA2C}" sibTransId="{2ABA7B75-70E6-4299-8882-5459B524A50A}"/>
    <dgm:cxn modelId="{965DD1EE-F39C-4F9E-9A77-C31715BE397C}" srcId="{363BB237-02ED-4AF9-8D15-078A486D9BF0}" destId="{AEFBA6BE-8F69-4ED7-901C-521D6EABFDF7}" srcOrd="2" destOrd="0" parTransId="{B9AFBD03-ACEF-4E7F-9A23-653A08F1042B}" sibTransId="{4A9D1582-40AD-4007-8338-CC6AFD045327}"/>
    <dgm:cxn modelId="{BBFA9DEF-61BC-4219-8B72-BF7BB67D348B}" srcId="{C2A26B8D-78D4-4693-B143-5EB8BF4CCBEE}" destId="{0A4B1393-1FED-4006-945A-46E99D84C3A8}" srcOrd="12" destOrd="0" parTransId="{CEAB5315-E28F-4FF9-883A-F87DD6D91DB4}" sibTransId="{FC9DD05B-AA55-45A9-BD5D-A5DA93AF82C9}"/>
    <dgm:cxn modelId="{D8A5DFFF-0CAA-4B07-8F0E-4A8C333D49A8}" srcId="{20B92F5C-3365-4E11-A5D3-89D20DD4F962}" destId="{9399F874-59B3-4937-9844-D942FD651F9E}" srcOrd="0" destOrd="0" parTransId="{0913DCA0-80A3-42D8-9C94-1D7B6E048DBF}" sibTransId="{714C41AC-0A7C-417B-B4C4-14A0875BE18F}"/>
    <dgm:cxn modelId="{3CAE2D8B-F65D-46F4-9879-77913F125AA1}" type="presParOf" srcId="{826A0304-36C8-4D34-8909-30C0536F8413}" destId="{1137D0C9-3D90-4C49-8BA1-494F1F9FB743}" srcOrd="0" destOrd="0" presId="urn:microsoft.com/office/officeart/2005/8/layout/bProcess4"/>
    <dgm:cxn modelId="{DC35C949-F2F4-457B-8887-E55405F5825D}" type="presParOf" srcId="{1137D0C9-3D90-4C49-8BA1-494F1F9FB743}" destId="{09F6640F-5776-41FF-8D96-E77571AEF97F}" srcOrd="0" destOrd="0" presId="urn:microsoft.com/office/officeart/2005/8/layout/bProcess4"/>
    <dgm:cxn modelId="{EAD79BE8-58D9-4F44-8CD8-A240BAFE4744}" type="presParOf" srcId="{1137D0C9-3D90-4C49-8BA1-494F1F9FB743}" destId="{6C418B11-0A6E-45E0-85A6-0D41F3AC3580}" srcOrd="1" destOrd="0" presId="urn:microsoft.com/office/officeart/2005/8/layout/bProcess4"/>
    <dgm:cxn modelId="{B7903DAE-06D6-477A-8553-63FBAB4BBA76}" type="presParOf" srcId="{826A0304-36C8-4D34-8909-30C0536F8413}" destId="{4CB2E602-76FB-4C5E-896F-DA26A1BEC650}" srcOrd="1" destOrd="0" presId="urn:microsoft.com/office/officeart/2005/8/layout/bProcess4"/>
    <dgm:cxn modelId="{C77FDA26-1CDC-4D34-B008-E6FE19089CEC}" type="presParOf" srcId="{826A0304-36C8-4D34-8909-30C0536F8413}" destId="{C933AFEE-C11F-4373-B788-A1B7C8804641}" srcOrd="2" destOrd="0" presId="urn:microsoft.com/office/officeart/2005/8/layout/bProcess4"/>
    <dgm:cxn modelId="{634C05CA-26C6-4FB9-B940-4916C679C783}" type="presParOf" srcId="{C933AFEE-C11F-4373-B788-A1B7C8804641}" destId="{6428E3D0-3FD7-41FF-808C-5783525A7013}" srcOrd="0" destOrd="0" presId="urn:microsoft.com/office/officeart/2005/8/layout/bProcess4"/>
    <dgm:cxn modelId="{351CE6B3-8544-4824-B801-55E06C2F4792}" type="presParOf" srcId="{C933AFEE-C11F-4373-B788-A1B7C8804641}" destId="{79CAA6C3-08E3-47CB-A0B2-0BD0B27AED51}" srcOrd="1" destOrd="0" presId="urn:microsoft.com/office/officeart/2005/8/layout/bProcess4"/>
    <dgm:cxn modelId="{CFED69A4-336F-4A31-A3B4-23F5BE0D23F8}" type="presParOf" srcId="{826A0304-36C8-4D34-8909-30C0536F8413}" destId="{0FB07039-A835-4087-A43D-FB1BCF1B1601}" srcOrd="3" destOrd="0" presId="urn:microsoft.com/office/officeart/2005/8/layout/bProcess4"/>
    <dgm:cxn modelId="{9A86903A-0238-4EDC-BDA5-24F99727529C}" type="presParOf" srcId="{826A0304-36C8-4D34-8909-30C0536F8413}" destId="{1921B216-C633-4FB0-9A6C-D708B9FC9BAD}" srcOrd="4" destOrd="0" presId="urn:microsoft.com/office/officeart/2005/8/layout/bProcess4"/>
    <dgm:cxn modelId="{49B66B17-8134-47D3-9F3E-AA89392135D5}" type="presParOf" srcId="{1921B216-C633-4FB0-9A6C-D708B9FC9BAD}" destId="{AE44991E-E89F-452B-92A6-0B41A2350D86}" srcOrd="0" destOrd="0" presId="urn:microsoft.com/office/officeart/2005/8/layout/bProcess4"/>
    <dgm:cxn modelId="{F3283329-5C9C-4614-B33D-59F97F7F028E}" type="presParOf" srcId="{1921B216-C633-4FB0-9A6C-D708B9FC9BAD}" destId="{9D9A5662-4943-4C0D-BD05-04FA3008A98E}" srcOrd="1" destOrd="0" presId="urn:microsoft.com/office/officeart/2005/8/layout/bProcess4"/>
    <dgm:cxn modelId="{C4151983-200E-4D19-A413-0C9876D3812C}" type="presParOf" srcId="{826A0304-36C8-4D34-8909-30C0536F8413}" destId="{D6507DE9-2D5C-4644-8DF3-AD80716CFD5B}" srcOrd="5" destOrd="0" presId="urn:microsoft.com/office/officeart/2005/8/layout/bProcess4"/>
    <dgm:cxn modelId="{D3F89BD0-D35A-4322-ACF6-4D2BE8932707}" type="presParOf" srcId="{826A0304-36C8-4D34-8909-30C0536F8413}" destId="{902AE6DF-B006-4E5F-AF6A-3B9D02BE0230}" srcOrd="6" destOrd="0" presId="urn:microsoft.com/office/officeart/2005/8/layout/bProcess4"/>
    <dgm:cxn modelId="{40EA163E-B39C-48FC-A7C5-59491662F456}" type="presParOf" srcId="{902AE6DF-B006-4E5F-AF6A-3B9D02BE0230}" destId="{3E9EB425-5455-446E-B501-92C392499D87}" srcOrd="0" destOrd="0" presId="urn:microsoft.com/office/officeart/2005/8/layout/bProcess4"/>
    <dgm:cxn modelId="{5D557EE1-ECE1-4EE4-B248-C00584C0A08F}" type="presParOf" srcId="{902AE6DF-B006-4E5F-AF6A-3B9D02BE0230}" destId="{7A5A2756-79BC-4772-B772-1393EFB7824E}" srcOrd="1" destOrd="0" presId="urn:microsoft.com/office/officeart/2005/8/layout/bProcess4"/>
    <dgm:cxn modelId="{F2641979-E7AE-4CDD-AF62-67624BB4977D}" type="presParOf" srcId="{826A0304-36C8-4D34-8909-30C0536F8413}" destId="{7D4F0F29-2BD6-40C9-AE6B-1E15EB0891AE}" srcOrd="7" destOrd="0" presId="urn:microsoft.com/office/officeart/2005/8/layout/bProcess4"/>
    <dgm:cxn modelId="{E9CE608B-C6CE-47E8-85AF-F9740DC9B7FE}" type="presParOf" srcId="{826A0304-36C8-4D34-8909-30C0536F8413}" destId="{27010846-8F34-4872-99F2-897855535B60}" srcOrd="8" destOrd="0" presId="urn:microsoft.com/office/officeart/2005/8/layout/bProcess4"/>
    <dgm:cxn modelId="{0D531467-8043-4894-AB4E-A54ADD61A2D9}" type="presParOf" srcId="{27010846-8F34-4872-99F2-897855535B60}" destId="{FA6C34E6-0D98-4157-9E5B-7943E4057D1D}" srcOrd="0" destOrd="0" presId="urn:microsoft.com/office/officeart/2005/8/layout/bProcess4"/>
    <dgm:cxn modelId="{5F8DA08F-E715-4AEB-8D60-165111DF870D}" type="presParOf" srcId="{27010846-8F34-4872-99F2-897855535B60}" destId="{9AAE325D-43FC-4AC8-B565-AFE8006D9B48}" srcOrd="1" destOrd="0" presId="urn:microsoft.com/office/officeart/2005/8/layout/bProcess4"/>
    <dgm:cxn modelId="{1A07B044-627F-45EE-9D70-B1BD1510A798}" type="presParOf" srcId="{826A0304-36C8-4D34-8909-30C0536F8413}" destId="{C102FCE2-EA77-4C31-A8C3-5AA72270A4FF}" srcOrd="9" destOrd="0" presId="urn:microsoft.com/office/officeart/2005/8/layout/bProcess4"/>
    <dgm:cxn modelId="{3FEDDE5C-D4C8-453D-8118-839261707532}" type="presParOf" srcId="{826A0304-36C8-4D34-8909-30C0536F8413}" destId="{6B5F5F91-AD26-45E3-B546-2EC89F7A6126}" srcOrd="10" destOrd="0" presId="urn:microsoft.com/office/officeart/2005/8/layout/bProcess4"/>
    <dgm:cxn modelId="{FC11A42D-EBCD-4A4E-8030-E0049F0069C0}" type="presParOf" srcId="{6B5F5F91-AD26-45E3-B546-2EC89F7A6126}" destId="{7DEFAF75-9563-4BF8-978E-AC0170F1086E}" srcOrd="0" destOrd="0" presId="urn:microsoft.com/office/officeart/2005/8/layout/bProcess4"/>
    <dgm:cxn modelId="{DA3CAD5B-B696-4007-864A-718189444F76}" type="presParOf" srcId="{6B5F5F91-AD26-45E3-B546-2EC89F7A6126}" destId="{E1DE6301-C3D1-410D-A203-3C74803B370D}" srcOrd="1" destOrd="0" presId="urn:microsoft.com/office/officeart/2005/8/layout/bProcess4"/>
    <dgm:cxn modelId="{82F8BE29-F580-403D-ACCE-7F49E6CE5912}" type="presParOf" srcId="{826A0304-36C8-4D34-8909-30C0536F8413}" destId="{522C1E02-4B3F-4C5E-A065-C1520B0B2F69}" srcOrd="11" destOrd="0" presId="urn:microsoft.com/office/officeart/2005/8/layout/bProcess4"/>
    <dgm:cxn modelId="{1AA1FBC1-07A2-4FDB-BAE3-450553C33B92}" type="presParOf" srcId="{826A0304-36C8-4D34-8909-30C0536F8413}" destId="{53183941-D14C-4383-B2DA-69653E0E1C67}" srcOrd="12" destOrd="0" presId="urn:microsoft.com/office/officeart/2005/8/layout/bProcess4"/>
    <dgm:cxn modelId="{EA1AC486-7071-4DEC-8A34-FE31D82E9E50}" type="presParOf" srcId="{53183941-D14C-4383-B2DA-69653E0E1C67}" destId="{FC2FBCCD-B6E3-4722-B8C1-BCD0880ED5FC}" srcOrd="0" destOrd="0" presId="urn:microsoft.com/office/officeart/2005/8/layout/bProcess4"/>
    <dgm:cxn modelId="{9519B423-0FAE-4F8B-8C27-748F338501ED}" type="presParOf" srcId="{53183941-D14C-4383-B2DA-69653E0E1C67}" destId="{F0D6C1C8-30EE-471C-9EE7-343144F9D37A}" srcOrd="1" destOrd="0" presId="urn:microsoft.com/office/officeart/2005/8/layout/bProcess4"/>
    <dgm:cxn modelId="{82796A40-C1BF-48E2-9E8F-5C71DA980D97}" type="presParOf" srcId="{826A0304-36C8-4D34-8909-30C0536F8413}" destId="{DB740CD3-4A6E-49A3-9E08-6BDA94245B1D}" srcOrd="13" destOrd="0" presId="urn:microsoft.com/office/officeart/2005/8/layout/bProcess4"/>
    <dgm:cxn modelId="{3B0526B7-C586-42B5-8149-80866AAFE9BD}" type="presParOf" srcId="{826A0304-36C8-4D34-8909-30C0536F8413}" destId="{3F7A3A8F-A217-4A22-87A6-3F65EC0A0C84}" srcOrd="14" destOrd="0" presId="urn:microsoft.com/office/officeart/2005/8/layout/bProcess4"/>
    <dgm:cxn modelId="{EF37CDF0-1E66-42C0-9810-6EDC7B66B816}" type="presParOf" srcId="{3F7A3A8F-A217-4A22-87A6-3F65EC0A0C84}" destId="{C9680A56-9789-44D9-81A6-0DAA92A13244}" srcOrd="0" destOrd="0" presId="urn:microsoft.com/office/officeart/2005/8/layout/bProcess4"/>
    <dgm:cxn modelId="{8E46B0FD-F4CB-4619-BEAE-2D11466EA12E}" type="presParOf" srcId="{3F7A3A8F-A217-4A22-87A6-3F65EC0A0C84}" destId="{9A98C4D6-05F5-4214-96D2-774F1DE11838}" srcOrd="1" destOrd="0" presId="urn:microsoft.com/office/officeart/2005/8/layout/bProcess4"/>
    <dgm:cxn modelId="{8BCCF787-20DB-4EE8-9297-659485DABBA8}" type="presParOf" srcId="{826A0304-36C8-4D34-8909-30C0536F8413}" destId="{C95A0BA6-3FEC-4DE8-9AD1-5ABD09541C09}" srcOrd="15" destOrd="0" presId="urn:microsoft.com/office/officeart/2005/8/layout/bProcess4"/>
    <dgm:cxn modelId="{C07FBA21-9679-4299-8949-6C2548F19680}" type="presParOf" srcId="{826A0304-36C8-4D34-8909-30C0536F8413}" destId="{E5C24C9D-03B5-44BC-8D50-00B73B385605}" srcOrd="16" destOrd="0" presId="urn:microsoft.com/office/officeart/2005/8/layout/bProcess4"/>
    <dgm:cxn modelId="{517B169E-B53F-451C-8BD9-8B1A8C7BBF09}" type="presParOf" srcId="{E5C24C9D-03B5-44BC-8D50-00B73B385605}" destId="{8D7A5B20-D582-40BD-A3B6-BF5B740ED3C4}" srcOrd="0" destOrd="0" presId="urn:microsoft.com/office/officeart/2005/8/layout/bProcess4"/>
    <dgm:cxn modelId="{7853763F-B98F-4C3E-B0A4-EEA9A39BC772}" type="presParOf" srcId="{E5C24C9D-03B5-44BC-8D50-00B73B385605}" destId="{8F57A2E5-4FFF-4587-93C5-FF7A92FDCFB1}" srcOrd="1" destOrd="0" presId="urn:microsoft.com/office/officeart/2005/8/layout/bProcess4"/>
    <dgm:cxn modelId="{C4CEBCCE-1185-4DC5-A97C-3CF5C1269734}" type="presParOf" srcId="{826A0304-36C8-4D34-8909-30C0536F8413}" destId="{4DD14BCC-51E0-4F01-A11C-55D268567818}" srcOrd="17" destOrd="0" presId="urn:microsoft.com/office/officeart/2005/8/layout/bProcess4"/>
    <dgm:cxn modelId="{12572439-2A51-4CD6-9F03-A25E3D13BF00}" type="presParOf" srcId="{826A0304-36C8-4D34-8909-30C0536F8413}" destId="{57CDBD27-0AD6-4D27-849D-A9C44969718E}" srcOrd="18" destOrd="0" presId="urn:microsoft.com/office/officeart/2005/8/layout/bProcess4"/>
    <dgm:cxn modelId="{709AF03C-6E38-4A40-9642-24655CAC6745}" type="presParOf" srcId="{57CDBD27-0AD6-4D27-849D-A9C44969718E}" destId="{E67A8CF0-6ED0-4534-8B25-9D7AEFA5D774}" srcOrd="0" destOrd="0" presId="urn:microsoft.com/office/officeart/2005/8/layout/bProcess4"/>
    <dgm:cxn modelId="{B2B6A1CF-E68D-476F-A058-5F7924E1973B}" type="presParOf" srcId="{57CDBD27-0AD6-4D27-849D-A9C44969718E}" destId="{A168C1D0-A317-4B98-829A-D200F963CB6B}" srcOrd="1" destOrd="0" presId="urn:microsoft.com/office/officeart/2005/8/layout/bProcess4"/>
    <dgm:cxn modelId="{36B25092-967A-44CE-BD1B-55628BD308A4}" type="presParOf" srcId="{826A0304-36C8-4D34-8909-30C0536F8413}" destId="{E4F70865-A8F6-41C0-A5C7-D7AD59D6ED6B}" srcOrd="19" destOrd="0" presId="urn:microsoft.com/office/officeart/2005/8/layout/bProcess4"/>
    <dgm:cxn modelId="{3D569D24-F609-4D92-AA9C-9EACD12E567A}" type="presParOf" srcId="{826A0304-36C8-4D34-8909-30C0536F8413}" destId="{9180D74B-AB4F-4D32-AF63-3C15475E6037}" srcOrd="20" destOrd="0" presId="urn:microsoft.com/office/officeart/2005/8/layout/bProcess4"/>
    <dgm:cxn modelId="{BEDACB21-4B49-49FE-8BB0-96A04D5490EA}" type="presParOf" srcId="{9180D74B-AB4F-4D32-AF63-3C15475E6037}" destId="{87652E08-E110-42CE-8D73-46B4534A6D94}" srcOrd="0" destOrd="0" presId="urn:microsoft.com/office/officeart/2005/8/layout/bProcess4"/>
    <dgm:cxn modelId="{97A3311E-E3D4-4936-B104-5DF04B1C4FD8}" type="presParOf" srcId="{9180D74B-AB4F-4D32-AF63-3C15475E6037}" destId="{A09F08D5-47E4-4FBD-9F88-C21C99820101}" srcOrd="1" destOrd="0" presId="urn:microsoft.com/office/officeart/2005/8/layout/bProcess4"/>
    <dgm:cxn modelId="{6A04F555-8663-4174-B868-68096F6B1298}" type="presParOf" srcId="{826A0304-36C8-4D34-8909-30C0536F8413}" destId="{B53D29D9-F9E2-4960-B143-709A4F5F0EA4}" srcOrd="21" destOrd="0" presId="urn:microsoft.com/office/officeart/2005/8/layout/bProcess4"/>
    <dgm:cxn modelId="{1D99111B-FBB7-4FCB-B48A-7FB556AB8D32}" type="presParOf" srcId="{826A0304-36C8-4D34-8909-30C0536F8413}" destId="{00C3BF28-E884-43C9-A4C4-4E6C1C7CC577}" srcOrd="22" destOrd="0" presId="urn:microsoft.com/office/officeart/2005/8/layout/bProcess4"/>
    <dgm:cxn modelId="{3D70326C-8C60-4E43-8A17-CE46E24FE848}" type="presParOf" srcId="{00C3BF28-E884-43C9-A4C4-4E6C1C7CC577}" destId="{A7747C62-A762-475F-B99C-774069288D7B}" srcOrd="0" destOrd="0" presId="urn:microsoft.com/office/officeart/2005/8/layout/bProcess4"/>
    <dgm:cxn modelId="{DCB1681C-61FE-435D-BADB-D86F1A7646F5}" type="presParOf" srcId="{00C3BF28-E884-43C9-A4C4-4E6C1C7CC577}" destId="{40EEC9DB-86A1-4A6E-A195-F5A6FE49C63F}" srcOrd="1" destOrd="0" presId="urn:microsoft.com/office/officeart/2005/8/layout/bProcess4"/>
    <dgm:cxn modelId="{96F82471-D6F2-47FD-B9F3-8F0877A2E5CC}" type="presParOf" srcId="{826A0304-36C8-4D34-8909-30C0536F8413}" destId="{B2B9F1ED-CE8F-4E70-9C2E-F46EFFE21F60}" srcOrd="23" destOrd="0" presId="urn:microsoft.com/office/officeart/2005/8/layout/bProcess4"/>
    <dgm:cxn modelId="{F3915131-CEFE-4E12-B6C4-49E31C6D9732}" type="presParOf" srcId="{826A0304-36C8-4D34-8909-30C0536F8413}" destId="{4310E6FA-9125-4CBE-8931-B756FD776943}" srcOrd="24" destOrd="0" presId="urn:microsoft.com/office/officeart/2005/8/layout/bProcess4"/>
    <dgm:cxn modelId="{11217FFC-62D0-4F44-8DAE-AC3C82BEEB31}" type="presParOf" srcId="{4310E6FA-9125-4CBE-8931-B756FD776943}" destId="{C2F9ECEB-D08E-4B52-AB3B-B5977349034C}" srcOrd="0" destOrd="0" presId="urn:microsoft.com/office/officeart/2005/8/layout/bProcess4"/>
    <dgm:cxn modelId="{5ABA5AE5-98C5-47A9-A4E3-4691EC5BBCEA}" type="presParOf" srcId="{4310E6FA-9125-4CBE-8931-B756FD776943}" destId="{CB59E105-8B09-4D0A-826C-CBADFCAB5C7A}" srcOrd="1" destOrd="0" presId="urn:microsoft.com/office/officeart/2005/8/layout/bProcess4"/>
    <dgm:cxn modelId="{640760DF-9A65-4F64-AFCC-BC31C6AFC976}" type="presParOf" srcId="{826A0304-36C8-4D34-8909-30C0536F8413}" destId="{55436D40-D118-4A09-89B7-DDC80A581D1D}" srcOrd="25" destOrd="0" presId="urn:microsoft.com/office/officeart/2005/8/layout/bProcess4"/>
    <dgm:cxn modelId="{06C477E7-AB32-423B-AD60-5DCC9F2CCF9D}" type="presParOf" srcId="{826A0304-36C8-4D34-8909-30C0536F8413}" destId="{B12D71F7-1779-4EFD-898E-94599DD8309F}" srcOrd="26" destOrd="0" presId="urn:microsoft.com/office/officeart/2005/8/layout/bProcess4"/>
    <dgm:cxn modelId="{AF665001-6D40-4148-A264-AACC9F4AD617}" type="presParOf" srcId="{B12D71F7-1779-4EFD-898E-94599DD8309F}" destId="{4CFF19A6-5B4F-46B6-900A-A5D5D2F74248}" srcOrd="0" destOrd="0" presId="urn:microsoft.com/office/officeart/2005/8/layout/bProcess4"/>
    <dgm:cxn modelId="{06492214-EAD5-4427-8CA4-DAE7E51A1A78}" type="presParOf" srcId="{B12D71F7-1779-4EFD-898E-94599DD8309F}" destId="{92EA5ED5-F5D6-44BC-89D9-F3BBFE549865}"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B2E602-76FB-4C5E-896F-DA26A1BEC650}">
      <dsp:nvSpPr>
        <dsp:cNvPr id="0" name=""/>
        <dsp:cNvSpPr/>
      </dsp:nvSpPr>
      <dsp:spPr>
        <a:xfrm rot="5400000">
          <a:off x="124782" y="1235932"/>
          <a:ext cx="1324950" cy="15963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C418B11-0A6E-45E0-85A6-0D41F3AC3580}">
      <dsp:nvSpPr>
        <dsp:cNvPr id="0" name=""/>
        <dsp:cNvSpPr/>
      </dsp:nvSpPr>
      <dsp:spPr>
        <a:xfrm>
          <a:off x="8996" y="390721"/>
          <a:ext cx="2615411" cy="10642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dirty="0"/>
            <a:t>Linear Regression</a:t>
          </a:r>
        </a:p>
        <a:p>
          <a:pPr marL="114300" lvl="1" indent="-114300" algn="l" defTabSz="533400">
            <a:lnSpc>
              <a:spcPct val="90000"/>
            </a:lnSpc>
            <a:spcBef>
              <a:spcPct val="0"/>
            </a:spcBef>
            <a:spcAft>
              <a:spcPct val="15000"/>
            </a:spcAft>
            <a:buChar char="•"/>
          </a:pPr>
          <a:r>
            <a:rPr lang="en-US" sz="1200" kern="1200" dirty="0"/>
            <a:t>Training and Testing Accuracy is very Low</a:t>
          </a:r>
          <a:endParaRPr lang="en-IN" sz="1200" kern="1200" dirty="0"/>
        </a:p>
        <a:p>
          <a:pPr marL="114300" lvl="1" indent="-114300" algn="l" defTabSz="533400">
            <a:lnSpc>
              <a:spcPct val="90000"/>
            </a:lnSpc>
            <a:spcBef>
              <a:spcPct val="0"/>
            </a:spcBef>
            <a:spcAft>
              <a:spcPct val="15000"/>
            </a:spcAft>
            <a:buChar char="•"/>
          </a:pPr>
          <a:r>
            <a:rPr lang="en-US" sz="1200" kern="1200" dirty="0"/>
            <a:t>RMSE is very High</a:t>
          </a:r>
          <a:endParaRPr lang="en-IN" sz="1200" kern="1200" dirty="0"/>
        </a:p>
      </dsp:txBody>
      <dsp:txXfrm>
        <a:off x="40167" y="421892"/>
        <a:ext cx="2553069" cy="1001907"/>
      </dsp:txXfrm>
    </dsp:sp>
    <dsp:sp modelId="{0FB07039-A835-4087-A43D-FB1BCF1B1601}">
      <dsp:nvSpPr>
        <dsp:cNvPr id="0" name=""/>
        <dsp:cNvSpPr/>
      </dsp:nvSpPr>
      <dsp:spPr>
        <a:xfrm rot="5400000">
          <a:off x="124782" y="2566244"/>
          <a:ext cx="1324950" cy="15963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CAA6C3-08E3-47CB-A0B2-0BD0B27AED51}">
      <dsp:nvSpPr>
        <dsp:cNvPr id="0" name=""/>
        <dsp:cNvSpPr/>
      </dsp:nvSpPr>
      <dsp:spPr>
        <a:xfrm>
          <a:off x="82021" y="1721033"/>
          <a:ext cx="2469360" cy="10642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IN" sz="1200" kern="1200" dirty="0">
              <a:solidFill>
                <a:schemeClr val="bg1"/>
              </a:solidFill>
            </a:rPr>
            <a:t>Linear Regression with Lasso</a:t>
          </a:r>
        </a:p>
        <a:p>
          <a:pPr marL="57150" lvl="1" indent="-57150" algn="l" defTabSz="444500">
            <a:lnSpc>
              <a:spcPct val="90000"/>
            </a:lnSpc>
            <a:spcBef>
              <a:spcPct val="0"/>
            </a:spcBef>
            <a:spcAft>
              <a:spcPct val="15000"/>
            </a:spcAft>
            <a:buChar char="•"/>
          </a:pPr>
          <a:r>
            <a:rPr lang="en-US" sz="1000" kern="1200" dirty="0"/>
            <a:t>Training and Testing Accuracy is very Low</a:t>
          </a:r>
          <a:endParaRPr lang="en-IN" sz="1000" kern="1200" dirty="0"/>
        </a:p>
        <a:p>
          <a:pPr marL="57150" lvl="1" indent="-57150" algn="l" defTabSz="444500">
            <a:lnSpc>
              <a:spcPct val="90000"/>
            </a:lnSpc>
            <a:spcBef>
              <a:spcPct val="0"/>
            </a:spcBef>
            <a:spcAft>
              <a:spcPct val="15000"/>
            </a:spcAft>
            <a:buChar char="•"/>
          </a:pPr>
          <a:r>
            <a:rPr lang="en-US" sz="1000" kern="1200" dirty="0"/>
            <a:t>RMSE is very High</a:t>
          </a:r>
          <a:endParaRPr lang="en-IN" sz="1000" kern="1200" dirty="0"/>
        </a:p>
        <a:p>
          <a:pPr marL="57150" lvl="1" indent="-57150" algn="l" defTabSz="444500">
            <a:lnSpc>
              <a:spcPct val="90000"/>
            </a:lnSpc>
            <a:spcBef>
              <a:spcPct val="0"/>
            </a:spcBef>
            <a:spcAft>
              <a:spcPct val="15000"/>
            </a:spcAft>
            <a:buChar char="•"/>
          </a:pPr>
          <a:r>
            <a:rPr lang="en-US" sz="1000" kern="1200" dirty="0" err="1"/>
            <a:t>Coeff</a:t>
          </a:r>
          <a:r>
            <a:rPr lang="en-US" sz="1000" kern="1200" dirty="0"/>
            <a:t> of 1 </a:t>
          </a:r>
          <a:r>
            <a:rPr lang="en-US" sz="1000" kern="1200" dirty="0" err="1"/>
            <a:t>vaiable</a:t>
          </a:r>
          <a:r>
            <a:rPr lang="en-US" sz="1000" kern="1200" dirty="0"/>
            <a:t> is </a:t>
          </a:r>
          <a:r>
            <a:rPr lang="en-US" sz="1000" kern="1200" dirty="0" err="1"/>
            <a:t>alost</a:t>
          </a:r>
          <a:r>
            <a:rPr lang="en-US" sz="1000" kern="1200" dirty="0"/>
            <a:t> zero</a:t>
          </a:r>
          <a:endParaRPr lang="en-IN" sz="1000" kern="1200" dirty="0"/>
        </a:p>
      </dsp:txBody>
      <dsp:txXfrm>
        <a:off x="113192" y="1752204"/>
        <a:ext cx="2407018" cy="1001907"/>
      </dsp:txXfrm>
    </dsp:sp>
    <dsp:sp modelId="{D6507DE9-2D5C-4644-8DF3-AD80716CFD5B}">
      <dsp:nvSpPr>
        <dsp:cNvPr id="0" name=""/>
        <dsp:cNvSpPr/>
      </dsp:nvSpPr>
      <dsp:spPr>
        <a:xfrm rot="5400000">
          <a:off x="124782" y="3896556"/>
          <a:ext cx="1324950" cy="15963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D9A5662-4943-4C0D-BD05-04FA3008A98E}">
      <dsp:nvSpPr>
        <dsp:cNvPr id="0" name=""/>
        <dsp:cNvSpPr/>
      </dsp:nvSpPr>
      <dsp:spPr>
        <a:xfrm>
          <a:off x="68514" y="3051345"/>
          <a:ext cx="2496374" cy="10642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dirty="0"/>
            <a:t>Linear Regression with Ridge</a:t>
          </a:r>
        </a:p>
        <a:p>
          <a:pPr marL="0" lvl="0" indent="0" algn="l" defTabSz="622300">
            <a:lnSpc>
              <a:spcPct val="90000"/>
            </a:lnSpc>
            <a:spcBef>
              <a:spcPct val="0"/>
            </a:spcBef>
            <a:spcAft>
              <a:spcPct val="35000"/>
            </a:spcAft>
            <a:buNone/>
          </a:pPr>
          <a:r>
            <a:rPr lang="en-US" sz="1000" kern="1200" dirty="0"/>
            <a:t>Training and Testing Accuracy is very Low</a:t>
          </a:r>
          <a:endParaRPr lang="en-IN" sz="1000" kern="1200" dirty="0"/>
        </a:p>
        <a:p>
          <a:pPr marL="0" lvl="0" indent="0" algn="l" defTabSz="622300">
            <a:lnSpc>
              <a:spcPct val="90000"/>
            </a:lnSpc>
            <a:spcBef>
              <a:spcPct val="0"/>
            </a:spcBef>
            <a:spcAft>
              <a:spcPct val="35000"/>
            </a:spcAft>
            <a:buNone/>
          </a:pPr>
          <a:r>
            <a:rPr lang="en-US" sz="1000" kern="1200" dirty="0"/>
            <a:t>RMSE is very High</a:t>
          </a:r>
          <a:endParaRPr lang="en-IN" sz="1000" kern="1200" dirty="0"/>
        </a:p>
        <a:p>
          <a:pPr marL="0" lvl="0" indent="0" algn="l" defTabSz="622300">
            <a:lnSpc>
              <a:spcPct val="90000"/>
            </a:lnSpc>
            <a:spcBef>
              <a:spcPct val="0"/>
            </a:spcBef>
            <a:spcAft>
              <a:spcPct val="35000"/>
            </a:spcAft>
            <a:buNone/>
          </a:pPr>
          <a:r>
            <a:rPr lang="en-US" sz="1000" kern="1200" dirty="0" err="1"/>
            <a:t>Coeff</a:t>
          </a:r>
          <a:r>
            <a:rPr lang="en-US" sz="1000" kern="1200" dirty="0"/>
            <a:t> of All variable is all non-zero</a:t>
          </a:r>
          <a:endParaRPr lang="en-IN" sz="1000" kern="1200" dirty="0"/>
        </a:p>
        <a:p>
          <a:pPr marL="57150" lvl="1" indent="-57150" algn="l" defTabSz="311150">
            <a:lnSpc>
              <a:spcPct val="90000"/>
            </a:lnSpc>
            <a:spcBef>
              <a:spcPct val="0"/>
            </a:spcBef>
            <a:spcAft>
              <a:spcPct val="15000"/>
            </a:spcAft>
            <a:buChar char="•"/>
          </a:pPr>
          <a:endParaRPr lang="en-IN" sz="700" kern="1200" dirty="0"/>
        </a:p>
        <a:p>
          <a:pPr marL="57150" lvl="1" indent="-57150" algn="l" defTabSz="311150">
            <a:lnSpc>
              <a:spcPct val="90000"/>
            </a:lnSpc>
            <a:spcBef>
              <a:spcPct val="0"/>
            </a:spcBef>
            <a:spcAft>
              <a:spcPct val="15000"/>
            </a:spcAft>
            <a:buChar char="•"/>
          </a:pPr>
          <a:endParaRPr lang="en-IN" sz="700" kern="1200" dirty="0"/>
        </a:p>
        <a:p>
          <a:pPr marL="57150" lvl="1" indent="-57150" algn="l" defTabSz="311150">
            <a:lnSpc>
              <a:spcPct val="90000"/>
            </a:lnSpc>
            <a:spcBef>
              <a:spcPct val="0"/>
            </a:spcBef>
            <a:spcAft>
              <a:spcPct val="15000"/>
            </a:spcAft>
            <a:buChar char="•"/>
          </a:pPr>
          <a:endParaRPr lang="en-IN" sz="700" kern="1200" dirty="0"/>
        </a:p>
      </dsp:txBody>
      <dsp:txXfrm>
        <a:off x="99685" y="3082516"/>
        <a:ext cx="2434032" cy="1001907"/>
      </dsp:txXfrm>
    </dsp:sp>
    <dsp:sp modelId="{7D4F0F29-2BD6-40C9-AE6B-1E15EB0891AE}">
      <dsp:nvSpPr>
        <dsp:cNvPr id="0" name=""/>
        <dsp:cNvSpPr/>
      </dsp:nvSpPr>
      <dsp:spPr>
        <a:xfrm>
          <a:off x="790922" y="4561712"/>
          <a:ext cx="3203682" cy="15963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A5A2756-79BC-4772-B772-1393EFB7824E}">
      <dsp:nvSpPr>
        <dsp:cNvPr id="0" name=""/>
        <dsp:cNvSpPr/>
      </dsp:nvSpPr>
      <dsp:spPr>
        <a:xfrm>
          <a:off x="104441" y="4381657"/>
          <a:ext cx="2424520" cy="10642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IN" sz="1600" kern="1200" dirty="0"/>
            <a:t>KNN Regressor</a:t>
          </a:r>
        </a:p>
        <a:p>
          <a:pPr marL="57150" lvl="1" indent="-57150" algn="l" defTabSz="400050">
            <a:lnSpc>
              <a:spcPct val="90000"/>
            </a:lnSpc>
            <a:spcBef>
              <a:spcPct val="0"/>
            </a:spcBef>
            <a:spcAft>
              <a:spcPct val="15000"/>
            </a:spcAft>
            <a:buChar char="•"/>
          </a:pPr>
          <a:r>
            <a:rPr lang="en-US" sz="900" kern="1200" dirty="0"/>
            <a:t>Accuracy is Low</a:t>
          </a:r>
          <a:endParaRPr lang="en-IN" sz="900" kern="1200" dirty="0"/>
        </a:p>
        <a:p>
          <a:pPr marL="57150" lvl="1" indent="-57150" algn="l" defTabSz="400050">
            <a:lnSpc>
              <a:spcPct val="90000"/>
            </a:lnSpc>
            <a:spcBef>
              <a:spcPct val="0"/>
            </a:spcBef>
            <a:spcAft>
              <a:spcPct val="15000"/>
            </a:spcAft>
            <a:buChar char="•"/>
          </a:pPr>
          <a:r>
            <a:rPr lang="en-US" sz="900" kern="1200" dirty="0"/>
            <a:t>Model is Overfitting in training set</a:t>
          </a:r>
          <a:endParaRPr lang="en-IN" sz="900" kern="1200" dirty="0"/>
        </a:p>
      </dsp:txBody>
      <dsp:txXfrm>
        <a:off x="135612" y="4412828"/>
        <a:ext cx="2362178" cy="1001907"/>
      </dsp:txXfrm>
    </dsp:sp>
    <dsp:sp modelId="{C102FCE2-EA77-4C31-A8C3-5AA72270A4FF}">
      <dsp:nvSpPr>
        <dsp:cNvPr id="0" name=""/>
        <dsp:cNvSpPr/>
      </dsp:nvSpPr>
      <dsp:spPr>
        <a:xfrm rot="16079125">
          <a:off x="3326428" y="3910306"/>
          <a:ext cx="1298252" cy="15963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AE325D-43FC-4AC8-B565-AFE8006D9B48}">
      <dsp:nvSpPr>
        <dsp:cNvPr id="0" name=""/>
        <dsp:cNvSpPr/>
      </dsp:nvSpPr>
      <dsp:spPr>
        <a:xfrm>
          <a:off x="3280606" y="4381657"/>
          <a:ext cx="2494423" cy="10642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dirty="0"/>
            <a:t>Support vector regressor</a:t>
          </a:r>
        </a:p>
        <a:p>
          <a:pPr marL="57150" lvl="1" indent="-57150" algn="l" defTabSz="400050">
            <a:lnSpc>
              <a:spcPct val="90000"/>
            </a:lnSpc>
            <a:spcBef>
              <a:spcPct val="0"/>
            </a:spcBef>
            <a:spcAft>
              <a:spcPct val="15000"/>
            </a:spcAft>
            <a:buChar char="•"/>
          </a:pPr>
          <a:r>
            <a:rPr lang="en-US" sz="900" kern="1200" dirty="0"/>
            <a:t>Model is not learning well </a:t>
          </a:r>
          <a:endParaRPr lang="en-IN" sz="900" kern="1200" dirty="0"/>
        </a:p>
        <a:p>
          <a:pPr marL="57150" lvl="1" indent="-57150" algn="l" defTabSz="400050">
            <a:lnSpc>
              <a:spcPct val="90000"/>
            </a:lnSpc>
            <a:spcBef>
              <a:spcPct val="0"/>
            </a:spcBef>
            <a:spcAft>
              <a:spcPct val="15000"/>
            </a:spcAft>
            <a:buChar char="•"/>
          </a:pPr>
          <a:r>
            <a:rPr lang="en-US" sz="900" kern="1200" dirty="0" err="1"/>
            <a:t>Predictio</a:t>
          </a:r>
          <a:r>
            <a:rPr lang="en-US" sz="900" kern="1200" dirty="0"/>
            <a:t> is in range -5 to 0</a:t>
          </a:r>
          <a:endParaRPr lang="en-IN" sz="900" kern="1200" dirty="0"/>
        </a:p>
        <a:p>
          <a:pPr marL="57150" lvl="1" indent="-57150" algn="l" defTabSz="400050">
            <a:lnSpc>
              <a:spcPct val="90000"/>
            </a:lnSpc>
            <a:spcBef>
              <a:spcPct val="0"/>
            </a:spcBef>
            <a:spcAft>
              <a:spcPct val="15000"/>
            </a:spcAft>
            <a:buChar char="•"/>
          </a:pPr>
          <a:r>
            <a:rPr lang="en-US" sz="900" kern="1200" dirty="0" err="1"/>
            <a:t>Worrst</a:t>
          </a:r>
          <a:r>
            <a:rPr lang="en-US" sz="900" kern="1200" dirty="0"/>
            <a:t> model</a:t>
          </a:r>
          <a:endParaRPr lang="en-IN" sz="900" kern="1200" dirty="0"/>
        </a:p>
      </dsp:txBody>
      <dsp:txXfrm>
        <a:off x="3311777" y="4412828"/>
        <a:ext cx="2432081" cy="1001907"/>
      </dsp:txXfrm>
    </dsp:sp>
    <dsp:sp modelId="{522C1E02-4B3F-4C5E-A065-C1520B0B2F69}">
      <dsp:nvSpPr>
        <dsp:cNvPr id="0" name=""/>
        <dsp:cNvSpPr/>
      </dsp:nvSpPr>
      <dsp:spPr>
        <a:xfrm rot="16295487">
          <a:off x="3296359" y="2579994"/>
          <a:ext cx="1358336" cy="15963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1DE6301-C3D1-410D-A203-3C74803B370D}">
      <dsp:nvSpPr>
        <dsp:cNvPr id="0" name=""/>
        <dsp:cNvSpPr/>
      </dsp:nvSpPr>
      <dsp:spPr>
        <a:xfrm>
          <a:off x="3181879" y="3078845"/>
          <a:ext cx="2600600" cy="10642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dirty="0"/>
            <a:t>Decision Tree Regressor modified</a:t>
          </a:r>
        </a:p>
        <a:p>
          <a:pPr marL="57150" lvl="1" indent="-57150" algn="l" defTabSz="400050">
            <a:lnSpc>
              <a:spcPct val="90000"/>
            </a:lnSpc>
            <a:spcBef>
              <a:spcPct val="0"/>
            </a:spcBef>
            <a:spcAft>
              <a:spcPct val="15000"/>
            </a:spcAft>
            <a:buChar char="•"/>
          </a:pPr>
          <a:r>
            <a:rPr lang="en-US" sz="900" kern="1200" dirty="0"/>
            <a:t>Model is overfitting for Training data</a:t>
          </a:r>
          <a:endParaRPr lang="en-IN" sz="900" kern="1200" dirty="0"/>
        </a:p>
      </dsp:txBody>
      <dsp:txXfrm>
        <a:off x="3213050" y="3110016"/>
        <a:ext cx="2538258" cy="1001907"/>
      </dsp:txXfrm>
    </dsp:sp>
    <dsp:sp modelId="{DB740CD3-4A6E-49A3-9E08-6BDA94245B1D}">
      <dsp:nvSpPr>
        <dsp:cNvPr id="0" name=""/>
        <dsp:cNvSpPr/>
      </dsp:nvSpPr>
      <dsp:spPr>
        <a:xfrm rot="16200000">
          <a:off x="3335898" y="1235932"/>
          <a:ext cx="1324950" cy="15963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D6C1C8-30EE-471C-9EE7-343144F9D37A}">
      <dsp:nvSpPr>
        <dsp:cNvPr id="0" name=""/>
        <dsp:cNvSpPr/>
      </dsp:nvSpPr>
      <dsp:spPr>
        <a:xfrm>
          <a:off x="3209745" y="1721033"/>
          <a:ext cx="2636146" cy="10642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Logistic Regression</a:t>
          </a:r>
        </a:p>
        <a:p>
          <a:pPr marL="0" lvl="0" indent="0" algn="ctr" defTabSz="622300">
            <a:lnSpc>
              <a:spcPct val="90000"/>
            </a:lnSpc>
            <a:spcBef>
              <a:spcPct val="0"/>
            </a:spcBef>
            <a:spcAft>
              <a:spcPct val="35000"/>
            </a:spcAft>
            <a:buNone/>
          </a:pPr>
          <a:r>
            <a:rPr lang="en-US" sz="1200" kern="1200" dirty="0"/>
            <a:t>Model is nor performing well </a:t>
          </a:r>
        </a:p>
        <a:p>
          <a:pPr marL="0" lvl="0" indent="0" algn="ctr" defTabSz="622300">
            <a:lnSpc>
              <a:spcPct val="90000"/>
            </a:lnSpc>
            <a:spcBef>
              <a:spcPct val="0"/>
            </a:spcBef>
            <a:spcAft>
              <a:spcPct val="35000"/>
            </a:spcAft>
            <a:buNone/>
          </a:pPr>
          <a:r>
            <a:rPr lang="en-US" sz="1200" kern="1200" dirty="0"/>
            <a:t>All the interpretations are coming in the range 0 to 1 only</a:t>
          </a:r>
          <a:endParaRPr lang="en-IN" sz="1200" kern="1200" dirty="0"/>
        </a:p>
      </dsp:txBody>
      <dsp:txXfrm>
        <a:off x="3240916" y="1752204"/>
        <a:ext cx="2573804" cy="1001907"/>
      </dsp:txXfrm>
    </dsp:sp>
    <dsp:sp modelId="{C95A0BA6-3FEC-4DE8-9AD1-5ABD09541C09}">
      <dsp:nvSpPr>
        <dsp:cNvPr id="0" name=""/>
        <dsp:cNvSpPr/>
      </dsp:nvSpPr>
      <dsp:spPr>
        <a:xfrm>
          <a:off x="4002071" y="570776"/>
          <a:ext cx="3125174" cy="15963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98C4D6-05F5-4214-96D2-774F1DE11838}">
      <dsp:nvSpPr>
        <dsp:cNvPr id="0" name=""/>
        <dsp:cNvSpPr/>
      </dsp:nvSpPr>
      <dsp:spPr>
        <a:xfrm>
          <a:off x="3304720" y="390721"/>
          <a:ext cx="2446195" cy="10642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Gradient boosting model</a:t>
          </a:r>
        </a:p>
        <a:p>
          <a:pPr marL="0" lvl="0" indent="0" algn="ctr" defTabSz="622300">
            <a:lnSpc>
              <a:spcPct val="90000"/>
            </a:lnSpc>
            <a:spcBef>
              <a:spcPct val="0"/>
            </a:spcBef>
            <a:spcAft>
              <a:spcPct val="35000"/>
            </a:spcAft>
            <a:buNone/>
          </a:pPr>
          <a:r>
            <a:rPr lang="en-US" sz="1200" kern="1200" dirty="0"/>
            <a:t>Got good result from the previous trained model</a:t>
          </a:r>
          <a:endParaRPr lang="en-IN" sz="1200" kern="1200" dirty="0"/>
        </a:p>
      </dsp:txBody>
      <dsp:txXfrm>
        <a:off x="3335891" y="421892"/>
        <a:ext cx="2383853" cy="1001907"/>
      </dsp:txXfrm>
    </dsp:sp>
    <dsp:sp modelId="{4DD14BCC-51E0-4F01-A11C-55D268567818}">
      <dsp:nvSpPr>
        <dsp:cNvPr id="0" name=""/>
        <dsp:cNvSpPr/>
      </dsp:nvSpPr>
      <dsp:spPr>
        <a:xfrm rot="5400000">
          <a:off x="6468411" y="1235932"/>
          <a:ext cx="1324950" cy="15963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F57A2E5-4FFF-4587-93C5-FF7A92FDCFB1}">
      <dsp:nvSpPr>
        <dsp:cNvPr id="0" name=""/>
        <dsp:cNvSpPr/>
      </dsp:nvSpPr>
      <dsp:spPr>
        <a:xfrm>
          <a:off x="6455759" y="390721"/>
          <a:ext cx="2409141" cy="10642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Bagging Regressor</a:t>
          </a:r>
        </a:p>
        <a:p>
          <a:pPr marL="0" lvl="0" indent="0" algn="l" defTabSz="622300">
            <a:lnSpc>
              <a:spcPct val="90000"/>
            </a:lnSpc>
            <a:spcBef>
              <a:spcPct val="0"/>
            </a:spcBef>
            <a:spcAft>
              <a:spcPct val="35000"/>
            </a:spcAft>
            <a:buNone/>
          </a:pPr>
          <a:r>
            <a:rPr lang="en-US" sz="1200" kern="1200" dirty="0"/>
            <a:t>Model is Overfitted</a:t>
          </a:r>
          <a:endParaRPr lang="en-IN" sz="1200" kern="1200" dirty="0"/>
        </a:p>
      </dsp:txBody>
      <dsp:txXfrm>
        <a:off x="6486930" y="421892"/>
        <a:ext cx="2346799" cy="1001907"/>
      </dsp:txXfrm>
    </dsp:sp>
    <dsp:sp modelId="{E4F70865-A8F6-41C0-A5C7-D7AD59D6ED6B}">
      <dsp:nvSpPr>
        <dsp:cNvPr id="0" name=""/>
        <dsp:cNvSpPr/>
      </dsp:nvSpPr>
      <dsp:spPr>
        <a:xfrm rot="5400000">
          <a:off x="6468411" y="2566244"/>
          <a:ext cx="1324950" cy="15963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68C1D0-A317-4B98-829A-D200F963CB6B}">
      <dsp:nvSpPr>
        <dsp:cNvPr id="0" name=""/>
        <dsp:cNvSpPr/>
      </dsp:nvSpPr>
      <dsp:spPr>
        <a:xfrm>
          <a:off x="6431228" y="1721033"/>
          <a:ext cx="2458203" cy="10642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Random Forest</a:t>
          </a:r>
        </a:p>
        <a:p>
          <a:pPr marL="0" lvl="0" indent="0" algn="ctr" defTabSz="711200">
            <a:lnSpc>
              <a:spcPct val="90000"/>
            </a:lnSpc>
            <a:spcBef>
              <a:spcPct val="0"/>
            </a:spcBef>
            <a:spcAft>
              <a:spcPct val="35000"/>
            </a:spcAft>
            <a:buNone/>
          </a:pPr>
          <a:r>
            <a:rPr lang="en-US" sz="1200" kern="1200" dirty="0"/>
            <a:t>Model is overfitting on the training data</a:t>
          </a:r>
          <a:endParaRPr lang="en-IN" sz="1200" kern="1200" dirty="0"/>
        </a:p>
      </dsp:txBody>
      <dsp:txXfrm>
        <a:off x="6462399" y="1752204"/>
        <a:ext cx="2395861" cy="1001907"/>
      </dsp:txXfrm>
    </dsp:sp>
    <dsp:sp modelId="{B53D29D9-F9E2-4960-B143-709A4F5F0EA4}">
      <dsp:nvSpPr>
        <dsp:cNvPr id="0" name=""/>
        <dsp:cNvSpPr/>
      </dsp:nvSpPr>
      <dsp:spPr>
        <a:xfrm rot="5400000">
          <a:off x="6468411" y="3896556"/>
          <a:ext cx="1324950" cy="15963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09F08D5-47E4-4FBD-9F88-C21C99820101}">
      <dsp:nvSpPr>
        <dsp:cNvPr id="0" name=""/>
        <dsp:cNvSpPr/>
      </dsp:nvSpPr>
      <dsp:spPr>
        <a:xfrm>
          <a:off x="6464805" y="3051345"/>
          <a:ext cx="2391049" cy="10642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err="1"/>
            <a:t>XGBoost</a:t>
          </a:r>
          <a:endParaRPr lang="en-IN" sz="1400" kern="1200" dirty="0"/>
        </a:p>
        <a:p>
          <a:pPr marL="0" lvl="0" indent="0" algn="ctr" defTabSz="622300">
            <a:lnSpc>
              <a:spcPct val="90000"/>
            </a:lnSpc>
            <a:spcBef>
              <a:spcPct val="0"/>
            </a:spcBef>
            <a:spcAft>
              <a:spcPct val="35000"/>
            </a:spcAft>
            <a:buNone/>
          </a:pPr>
          <a:r>
            <a:rPr lang="en-US" sz="1200" kern="1200" dirty="0"/>
            <a:t>Same this Model is overfitting </a:t>
          </a:r>
          <a:endParaRPr lang="en-IN" sz="1200" kern="1200" dirty="0"/>
        </a:p>
      </dsp:txBody>
      <dsp:txXfrm>
        <a:off x="6495976" y="3082516"/>
        <a:ext cx="2328707" cy="1001907"/>
      </dsp:txXfrm>
    </dsp:sp>
    <dsp:sp modelId="{B2B9F1ED-CE8F-4E70-9C2E-F46EFFE21F60}">
      <dsp:nvSpPr>
        <dsp:cNvPr id="0" name=""/>
        <dsp:cNvSpPr/>
      </dsp:nvSpPr>
      <dsp:spPr>
        <a:xfrm>
          <a:off x="7134453" y="4561712"/>
          <a:ext cx="3020517" cy="15963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EEC9DB-86A1-4A6E-A195-F5A6FE49C63F}">
      <dsp:nvSpPr>
        <dsp:cNvPr id="0" name=""/>
        <dsp:cNvSpPr/>
      </dsp:nvSpPr>
      <dsp:spPr>
        <a:xfrm>
          <a:off x="6480210" y="4381657"/>
          <a:ext cx="2360239" cy="10642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ADA Boost</a:t>
          </a:r>
        </a:p>
        <a:p>
          <a:pPr marL="0" lvl="0" indent="0" algn="ctr" defTabSz="622300">
            <a:lnSpc>
              <a:spcPct val="90000"/>
            </a:lnSpc>
            <a:spcBef>
              <a:spcPct val="0"/>
            </a:spcBef>
            <a:spcAft>
              <a:spcPct val="35000"/>
            </a:spcAft>
            <a:buNone/>
          </a:pPr>
          <a:r>
            <a:rPr lang="en-US" sz="1200" kern="1200" dirty="0"/>
            <a:t>Overfitting is taking place</a:t>
          </a:r>
          <a:endParaRPr lang="en-IN" sz="1200" kern="1200" dirty="0"/>
        </a:p>
      </dsp:txBody>
      <dsp:txXfrm>
        <a:off x="6511381" y="4412828"/>
        <a:ext cx="2297897" cy="1001907"/>
      </dsp:txXfrm>
    </dsp:sp>
    <dsp:sp modelId="{55436D40-D118-4A09-89B7-DDC80A581D1D}">
      <dsp:nvSpPr>
        <dsp:cNvPr id="0" name=""/>
        <dsp:cNvSpPr/>
      </dsp:nvSpPr>
      <dsp:spPr>
        <a:xfrm rot="15993701">
          <a:off x="9455115" y="3896556"/>
          <a:ext cx="1327340" cy="15963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59E105-8B09-4D0A-826C-CBADFCAB5C7A}">
      <dsp:nvSpPr>
        <dsp:cNvPr id="0" name=""/>
        <dsp:cNvSpPr/>
      </dsp:nvSpPr>
      <dsp:spPr>
        <a:xfrm>
          <a:off x="9491292" y="4381657"/>
          <a:ext cx="2393479" cy="10642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Gradient boosting model  Using </a:t>
          </a:r>
          <a:r>
            <a:rPr lang="en-IN" sz="1200" kern="1200" dirty="0" err="1"/>
            <a:t>GridCV</a:t>
          </a:r>
          <a:endParaRPr lang="en-IN" sz="1200" kern="1200" dirty="0"/>
        </a:p>
        <a:p>
          <a:pPr marL="0" lvl="0" indent="0" algn="ctr" defTabSz="533400">
            <a:lnSpc>
              <a:spcPct val="90000"/>
            </a:lnSpc>
            <a:spcBef>
              <a:spcPct val="0"/>
            </a:spcBef>
            <a:spcAft>
              <a:spcPct val="35000"/>
            </a:spcAft>
            <a:buNone/>
          </a:pPr>
          <a:r>
            <a:rPr lang="en-US" sz="1200" kern="1200" dirty="0"/>
            <a:t>With Hyperparameter tuning this model accuracy </a:t>
          </a:r>
          <a:r>
            <a:rPr lang="en-US" sz="1200" kern="1200" dirty="0" err="1"/>
            <a:t>iis</a:t>
          </a:r>
          <a:r>
            <a:rPr lang="en-US" sz="1200" kern="1200" dirty="0"/>
            <a:t> increased</a:t>
          </a:r>
          <a:endParaRPr lang="en-IN" sz="1200" kern="1200" dirty="0"/>
        </a:p>
      </dsp:txBody>
      <dsp:txXfrm>
        <a:off x="9522463" y="4412828"/>
        <a:ext cx="2331137" cy="1001907"/>
      </dsp:txXfrm>
    </dsp:sp>
    <dsp:sp modelId="{92EA5ED5-F5D6-44BC-89D9-F3BBFE549865}">
      <dsp:nvSpPr>
        <dsp:cNvPr id="0" name=""/>
        <dsp:cNvSpPr/>
      </dsp:nvSpPr>
      <dsp:spPr>
        <a:xfrm>
          <a:off x="9395163" y="3051345"/>
          <a:ext cx="2426524" cy="10642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Gradient boosting model  Using </a:t>
          </a:r>
          <a:r>
            <a:rPr lang="en-IN" sz="1200" kern="1200" dirty="0" err="1"/>
            <a:t>RandomCV</a:t>
          </a:r>
          <a:endParaRPr lang="en-IN" sz="1200" kern="1200" dirty="0"/>
        </a:p>
        <a:p>
          <a:pPr marL="0" lvl="0" indent="0" algn="ctr" defTabSz="533400">
            <a:lnSpc>
              <a:spcPct val="90000"/>
            </a:lnSpc>
            <a:spcBef>
              <a:spcPct val="0"/>
            </a:spcBef>
            <a:spcAft>
              <a:spcPct val="35000"/>
            </a:spcAft>
            <a:buNone/>
          </a:pPr>
          <a:r>
            <a:rPr lang="en-US" sz="1200" kern="1200" dirty="0"/>
            <a:t>Similarly accuracy is increased but the slight overfitting is also there</a:t>
          </a:r>
        </a:p>
      </dsp:txBody>
      <dsp:txXfrm>
        <a:off x="9426334" y="3082516"/>
        <a:ext cx="2364182" cy="100190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435100" y="2484800"/>
            <a:ext cx="6616800" cy="18884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r>
              <a:rPr lang="en-US"/>
              <a:t>Click to edit Master title style</a:t>
            </a:r>
            <a:endParaRPr/>
          </a:p>
        </p:txBody>
      </p:sp>
      <p:sp>
        <p:nvSpPr>
          <p:cNvPr id="11" name="Google Shape;11;p2"/>
          <p:cNvSpPr/>
          <p:nvPr/>
        </p:nvSpPr>
        <p:spPr>
          <a:xfrm rot="5400000">
            <a:off x="-404400" y="711272"/>
            <a:ext cx="1888400" cy="10796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81853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2"/>
        <p:cNvGrpSpPr/>
        <p:nvPr/>
      </p:nvGrpSpPr>
      <p:grpSpPr>
        <a:xfrm>
          <a:off x="0" y="0"/>
          <a:ext cx="0" cy="0"/>
          <a:chOff x="0" y="0"/>
          <a:chExt cx="0" cy="0"/>
        </a:xfrm>
      </p:grpSpPr>
      <p:sp>
        <p:nvSpPr>
          <p:cNvPr id="33" name="Google Shape;33;p7"/>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 name="Google Shape;35;p7"/>
          <p:cNvSpPr txBox="1">
            <a:spLocks noGrp="1"/>
          </p:cNvSpPr>
          <p:nvPr>
            <p:ph type="title"/>
          </p:nvPr>
        </p:nvSpPr>
        <p:spPr>
          <a:xfrm>
            <a:off x="609600" y="807467"/>
            <a:ext cx="7521200" cy="14436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r>
              <a:rPr lang="en-US"/>
              <a:t>Click to edit Master title style</a:t>
            </a:r>
            <a:endParaRPr/>
          </a:p>
        </p:txBody>
      </p:sp>
      <p:sp>
        <p:nvSpPr>
          <p:cNvPr id="36" name="Google Shape;36;p7"/>
          <p:cNvSpPr txBox="1">
            <a:spLocks noGrp="1"/>
          </p:cNvSpPr>
          <p:nvPr>
            <p:ph type="body" idx="1"/>
          </p:nvPr>
        </p:nvSpPr>
        <p:spPr>
          <a:xfrm>
            <a:off x="609600" y="2661000"/>
            <a:ext cx="7521200" cy="3521200"/>
          </a:xfrm>
          <a:prstGeom prst="rect">
            <a:avLst/>
          </a:prstGeom>
          <a:noFill/>
          <a:ln>
            <a:noFill/>
          </a:ln>
        </p:spPr>
        <p:txBody>
          <a:bodyPr spcFirstLastPara="1" wrap="square" lIns="0" tIns="0" rIns="0" bIns="0" anchor="t" anchorCtr="0">
            <a:noAutofit/>
          </a:bodyPr>
          <a:lstStyle>
            <a:lvl1pPr marL="609585" lvl="0" indent="-457189" algn="l">
              <a:lnSpc>
                <a:spcPct val="110000"/>
              </a:lnSpc>
              <a:spcBef>
                <a:spcPts val="800"/>
              </a:spcBef>
              <a:spcAft>
                <a:spcPts val="0"/>
              </a:spcAft>
              <a:buSzPts val="1800"/>
              <a:buChar char="▸"/>
              <a:defRPr/>
            </a:lvl1pPr>
            <a:lvl2pPr marL="1219170" lvl="1" indent="-457189" algn="l">
              <a:lnSpc>
                <a:spcPct val="110000"/>
              </a:lnSpc>
              <a:spcBef>
                <a:spcPts val="800"/>
              </a:spcBef>
              <a:spcAft>
                <a:spcPts val="0"/>
              </a:spcAft>
              <a:buSzPts val="1800"/>
              <a:buChar char="▹"/>
              <a:defRPr/>
            </a:lvl2pPr>
            <a:lvl3pPr marL="1828754" lvl="2" indent="-457189" algn="l">
              <a:lnSpc>
                <a:spcPct val="110000"/>
              </a:lnSpc>
              <a:spcBef>
                <a:spcPts val="800"/>
              </a:spcBef>
              <a:spcAft>
                <a:spcPts val="0"/>
              </a:spcAft>
              <a:buSzPts val="1800"/>
              <a:buChar char="▹"/>
              <a:defRPr/>
            </a:lvl3pPr>
            <a:lvl4pPr marL="2438339" lvl="3" indent="-474121" algn="l">
              <a:lnSpc>
                <a:spcPct val="110000"/>
              </a:lnSpc>
              <a:spcBef>
                <a:spcPts val="800"/>
              </a:spcBef>
              <a:spcAft>
                <a:spcPts val="0"/>
              </a:spcAft>
              <a:buSzPts val="2000"/>
              <a:buChar char="▹"/>
              <a:defRPr/>
            </a:lvl4pPr>
            <a:lvl5pPr marL="3047924" lvl="4" indent="-474121" algn="l">
              <a:lnSpc>
                <a:spcPct val="110000"/>
              </a:lnSpc>
              <a:spcBef>
                <a:spcPts val="800"/>
              </a:spcBef>
              <a:spcAft>
                <a:spcPts val="0"/>
              </a:spcAft>
              <a:buSzPts val="2000"/>
              <a:buChar char="▹"/>
              <a:defRPr/>
            </a:lvl5pPr>
            <a:lvl6pPr marL="3657509" lvl="5" indent="-474121" algn="l">
              <a:lnSpc>
                <a:spcPct val="110000"/>
              </a:lnSpc>
              <a:spcBef>
                <a:spcPts val="800"/>
              </a:spcBef>
              <a:spcAft>
                <a:spcPts val="0"/>
              </a:spcAft>
              <a:buSzPts val="2000"/>
              <a:buChar char="▹"/>
              <a:defRPr/>
            </a:lvl6pPr>
            <a:lvl7pPr marL="4267093" lvl="6" indent="-474121" algn="l">
              <a:lnSpc>
                <a:spcPct val="110000"/>
              </a:lnSpc>
              <a:spcBef>
                <a:spcPts val="800"/>
              </a:spcBef>
              <a:spcAft>
                <a:spcPts val="0"/>
              </a:spcAft>
              <a:buSzPts val="2000"/>
              <a:buChar char="▹"/>
              <a:defRPr/>
            </a:lvl7pPr>
            <a:lvl8pPr marL="4876678" lvl="7" indent="-474121" algn="l">
              <a:lnSpc>
                <a:spcPct val="110000"/>
              </a:lnSpc>
              <a:spcBef>
                <a:spcPts val="800"/>
              </a:spcBef>
              <a:spcAft>
                <a:spcPts val="0"/>
              </a:spcAft>
              <a:buSzPts val="2000"/>
              <a:buChar char="▹"/>
              <a:defRPr/>
            </a:lvl8pPr>
            <a:lvl9pPr marL="5486263" lvl="8" indent="-474121" algn="l">
              <a:lnSpc>
                <a:spcPct val="110000"/>
              </a:lnSpc>
              <a:spcBef>
                <a:spcPts val="800"/>
              </a:spcBef>
              <a:spcAft>
                <a:spcPts val="0"/>
              </a:spcAft>
              <a:buSzPts val="2000"/>
              <a:buChar char="▹"/>
              <a:defRPr/>
            </a:lvl9pPr>
          </a:lstStyle>
          <a:p>
            <a:pPr lvl="0"/>
            <a:r>
              <a:rPr lang="en-US"/>
              <a:t>Edit Master text styles</a:t>
            </a:r>
          </a:p>
        </p:txBody>
      </p:sp>
      <p:sp>
        <p:nvSpPr>
          <p:cNvPr id="37" name="Google Shape;37;p7"/>
          <p:cNvSpPr txBox="1">
            <a:spLocks noGrp="1"/>
          </p:cNvSpPr>
          <p:nvPr>
            <p:ph type="sldNum" idx="12"/>
          </p:nvPr>
        </p:nvSpPr>
        <p:spPr>
          <a:xfrm>
            <a:off x="11532033" y="6182333"/>
            <a:ext cx="609200" cy="6248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lt1"/>
                </a:solidFill>
                <a:latin typeface="Barlow Light"/>
                <a:ea typeface="Barlow Light"/>
                <a:cs typeface="Barlow Light"/>
                <a:sym typeface="Barlow Light"/>
              </a:defRPr>
            </a:lvl9pPr>
          </a:lstStyle>
          <a:p>
            <a:fld id="{8AAC84E1-57B0-4DCC-A0CE-505752A7E627}" type="slidenum">
              <a:rPr lang="en-IN" smtClean="0"/>
              <a:t>‹#›</a:t>
            </a:fld>
            <a:endParaRPr lang="en-IN"/>
          </a:p>
        </p:txBody>
      </p:sp>
    </p:spTree>
    <p:extLst>
      <p:ext uri="{BB962C8B-B14F-4D97-AF65-F5344CB8AC3E}">
        <p14:creationId xmlns:p14="http://schemas.microsoft.com/office/powerpoint/2010/main" val="3212177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164F-C1F6-4A59-8533-85B58FF421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6E1F50E-DE2C-4620-ABEF-139A4FD65B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C09A334-CE75-47D6-BC6E-71E9C0165F6E}"/>
              </a:ext>
            </a:extLst>
          </p:cNvPr>
          <p:cNvSpPr>
            <a:spLocks noGrp="1"/>
          </p:cNvSpPr>
          <p:nvPr>
            <p:ph type="dt" sz="half" idx="10"/>
          </p:nvPr>
        </p:nvSpPr>
        <p:spPr/>
        <p:txBody>
          <a:bodyPr/>
          <a:lstStyle/>
          <a:p>
            <a:fld id="{E2768AD8-B97F-4B63-ABE9-E6FCC394C550}" type="datetimeFigureOut">
              <a:rPr lang="en-IN" smtClean="0"/>
              <a:t>07-11-2022</a:t>
            </a:fld>
            <a:endParaRPr lang="en-IN"/>
          </a:p>
        </p:txBody>
      </p:sp>
      <p:sp>
        <p:nvSpPr>
          <p:cNvPr id="5" name="Footer Placeholder 4">
            <a:extLst>
              <a:ext uri="{FF2B5EF4-FFF2-40B4-BE49-F238E27FC236}">
                <a16:creationId xmlns:a16="http://schemas.microsoft.com/office/drawing/2014/main" id="{8805676C-4A60-4571-98C2-11B35B4904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B68B86-86CC-4B17-9CA7-EBDA791D732A}"/>
              </a:ext>
            </a:extLst>
          </p:cNvPr>
          <p:cNvSpPr>
            <a:spLocks noGrp="1"/>
          </p:cNvSpPr>
          <p:nvPr>
            <p:ph type="sldNum" sz="quarter" idx="12"/>
          </p:nvPr>
        </p:nvSpPr>
        <p:spPr/>
        <p:txBody>
          <a:bodyPr/>
          <a:lstStyle/>
          <a:p>
            <a:fld id="{8AAC84E1-57B0-4DCC-A0CE-505752A7E627}" type="slidenum">
              <a:rPr lang="en-IN" smtClean="0"/>
              <a:t>‹#›</a:t>
            </a:fld>
            <a:endParaRPr lang="en-IN"/>
          </a:p>
        </p:txBody>
      </p:sp>
    </p:spTree>
    <p:extLst>
      <p:ext uri="{BB962C8B-B14F-4D97-AF65-F5344CB8AC3E}">
        <p14:creationId xmlns:p14="http://schemas.microsoft.com/office/powerpoint/2010/main" val="5742802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807467"/>
            <a:ext cx="7521200" cy="14436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609600" y="2661000"/>
            <a:ext cx="7521200" cy="3572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532033" y="6182333"/>
            <a:ext cx="609200" cy="6248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chemeClr val="lt1"/>
                </a:solidFill>
                <a:latin typeface="Barlow Light"/>
                <a:ea typeface="Barlow Light"/>
                <a:cs typeface="Barlow Light"/>
                <a:sym typeface="Barlow Light"/>
              </a:defRPr>
            </a:lvl9pPr>
          </a:lstStyle>
          <a:p>
            <a:fld id="{8AAC84E1-57B0-4DCC-A0CE-505752A7E627}" type="slidenum">
              <a:rPr lang="en-IN" smtClean="0"/>
              <a:t>‹#›</a:t>
            </a:fld>
            <a:endParaRPr lang="en-IN"/>
          </a:p>
        </p:txBody>
      </p:sp>
      <p:sp>
        <p:nvSpPr>
          <p:cNvPr id="5" name="Google Shape;34;p7">
            <a:extLst>
              <a:ext uri="{FF2B5EF4-FFF2-40B4-BE49-F238E27FC236}">
                <a16:creationId xmlns:a16="http://schemas.microsoft.com/office/drawing/2014/main" id="{B0781971-0C87-4C86-9DB6-E8DAA1A61081}"/>
              </a:ext>
            </a:extLst>
          </p:cNvPr>
          <p:cNvSpPr/>
          <p:nvPr userDrawn="1"/>
        </p:nvSpPr>
        <p:spPr>
          <a:xfrm rot="5400000">
            <a:off x="-133800" y="467216"/>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 name="Google Shape;55;p11">
            <a:extLst>
              <a:ext uri="{FF2B5EF4-FFF2-40B4-BE49-F238E27FC236}">
                <a16:creationId xmlns:a16="http://schemas.microsoft.com/office/drawing/2014/main" id="{EB074365-D302-49F0-9EA0-7D1080BDC74C}"/>
              </a:ext>
            </a:extLst>
          </p:cNvPr>
          <p:cNvSpPr/>
          <p:nvPr userDrawn="1"/>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8590594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FB26A-AD7E-45A5-9BB3-2C46B4FD284F}"/>
              </a:ext>
            </a:extLst>
          </p:cNvPr>
          <p:cNvSpPr>
            <a:spLocks noGrp="1"/>
          </p:cNvSpPr>
          <p:nvPr>
            <p:ph type="ctrTitle"/>
          </p:nvPr>
        </p:nvSpPr>
        <p:spPr>
          <a:xfrm>
            <a:off x="687444" y="1673530"/>
            <a:ext cx="6294582" cy="3957551"/>
          </a:xfrm>
        </p:spPr>
        <p:txBody>
          <a:bodyPr/>
          <a:lstStyle/>
          <a:p>
            <a:pPr algn="ctr"/>
            <a:r>
              <a:rPr lang="en-US" sz="7200" dirty="0"/>
              <a:t>House Price Prediction</a:t>
            </a:r>
            <a:br>
              <a:rPr lang="en-US" sz="7200" dirty="0"/>
            </a:br>
            <a:r>
              <a:rPr lang="en-US" sz="7200" dirty="0"/>
              <a:t>Project</a:t>
            </a:r>
            <a:endParaRPr lang="en-IN" sz="7200" dirty="0"/>
          </a:p>
        </p:txBody>
      </p:sp>
      <p:grpSp>
        <p:nvGrpSpPr>
          <p:cNvPr id="3" name="Google Shape;63;p12">
            <a:extLst>
              <a:ext uri="{FF2B5EF4-FFF2-40B4-BE49-F238E27FC236}">
                <a16:creationId xmlns:a16="http://schemas.microsoft.com/office/drawing/2014/main" id="{9D870A9F-8FE5-461A-8CF9-68E2B081280E}"/>
              </a:ext>
            </a:extLst>
          </p:cNvPr>
          <p:cNvGrpSpPr/>
          <p:nvPr/>
        </p:nvGrpSpPr>
        <p:grpSpPr>
          <a:xfrm>
            <a:off x="7384142" y="1482348"/>
            <a:ext cx="3841143" cy="3893303"/>
            <a:chOff x="5122427" y="668001"/>
            <a:chExt cx="3841143" cy="3893303"/>
          </a:xfrm>
        </p:grpSpPr>
        <p:grpSp>
          <p:nvGrpSpPr>
            <p:cNvPr id="4" name="Google Shape;64;p12">
              <a:extLst>
                <a:ext uri="{FF2B5EF4-FFF2-40B4-BE49-F238E27FC236}">
                  <a16:creationId xmlns:a16="http://schemas.microsoft.com/office/drawing/2014/main" id="{3CF83A0F-FED5-483C-869B-610AADB55945}"/>
                </a:ext>
              </a:extLst>
            </p:cNvPr>
            <p:cNvGrpSpPr/>
            <p:nvPr/>
          </p:nvGrpSpPr>
          <p:grpSpPr>
            <a:xfrm>
              <a:off x="5144042" y="893590"/>
              <a:ext cx="2833665" cy="2964311"/>
              <a:chOff x="3860721" y="1330073"/>
              <a:chExt cx="3544299" cy="3707706"/>
            </a:xfrm>
          </p:grpSpPr>
          <p:sp>
            <p:nvSpPr>
              <p:cNvPr id="171" name="Google Shape;65;p12">
                <a:extLst>
                  <a:ext uri="{FF2B5EF4-FFF2-40B4-BE49-F238E27FC236}">
                    <a16:creationId xmlns:a16="http://schemas.microsoft.com/office/drawing/2014/main" id="{2BED775F-944B-493B-91A7-402377CB374C}"/>
                  </a:ext>
                </a:extLst>
              </p:cNvPr>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66;p12">
                <a:extLst>
                  <a:ext uri="{FF2B5EF4-FFF2-40B4-BE49-F238E27FC236}">
                    <a16:creationId xmlns:a16="http://schemas.microsoft.com/office/drawing/2014/main" id="{538BA02D-3733-44A6-9FC1-7C9448D03A13}"/>
                  </a:ext>
                </a:extLst>
              </p:cNvPr>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67;p12">
                <a:extLst>
                  <a:ext uri="{FF2B5EF4-FFF2-40B4-BE49-F238E27FC236}">
                    <a16:creationId xmlns:a16="http://schemas.microsoft.com/office/drawing/2014/main" id="{F098F416-CCA6-44FA-82E7-9238AB19AE31}"/>
                  </a:ext>
                </a:extLst>
              </p:cNvPr>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68;p12">
                <a:extLst>
                  <a:ext uri="{FF2B5EF4-FFF2-40B4-BE49-F238E27FC236}">
                    <a16:creationId xmlns:a16="http://schemas.microsoft.com/office/drawing/2014/main" id="{8A8771F1-4E43-41DB-ABE1-88086009271D}"/>
                  </a:ext>
                </a:extLst>
              </p:cNvPr>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69;p12">
                <a:extLst>
                  <a:ext uri="{FF2B5EF4-FFF2-40B4-BE49-F238E27FC236}">
                    <a16:creationId xmlns:a16="http://schemas.microsoft.com/office/drawing/2014/main" id="{CF542F1A-F7AE-42A6-B6B6-43CF1B9DD562}"/>
                  </a:ext>
                </a:extLst>
              </p:cNvPr>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70;p12">
                <a:extLst>
                  <a:ext uri="{FF2B5EF4-FFF2-40B4-BE49-F238E27FC236}">
                    <a16:creationId xmlns:a16="http://schemas.microsoft.com/office/drawing/2014/main" id="{270A86CE-D022-41CA-9764-77F506A20065}"/>
                  </a:ext>
                </a:extLst>
              </p:cNvPr>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71;p12">
                <a:extLst>
                  <a:ext uri="{FF2B5EF4-FFF2-40B4-BE49-F238E27FC236}">
                    <a16:creationId xmlns:a16="http://schemas.microsoft.com/office/drawing/2014/main" id="{6F5AF1D1-A938-4C05-A02B-D629375255D4}"/>
                  </a:ext>
                </a:extLst>
              </p:cNvPr>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72;p12">
                <a:extLst>
                  <a:ext uri="{FF2B5EF4-FFF2-40B4-BE49-F238E27FC236}">
                    <a16:creationId xmlns:a16="http://schemas.microsoft.com/office/drawing/2014/main" id="{CEA5898B-DB8D-4514-8373-2D4E26883327}"/>
                  </a:ext>
                </a:extLst>
              </p:cNvPr>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73;p12">
                <a:extLst>
                  <a:ext uri="{FF2B5EF4-FFF2-40B4-BE49-F238E27FC236}">
                    <a16:creationId xmlns:a16="http://schemas.microsoft.com/office/drawing/2014/main" id="{12F38F5E-C736-40A6-9376-E2A7EA456EDC}"/>
                  </a:ext>
                </a:extLst>
              </p:cNvPr>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74;p12">
                <a:extLst>
                  <a:ext uri="{FF2B5EF4-FFF2-40B4-BE49-F238E27FC236}">
                    <a16:creationId xmlns:a16="http://schemas.microsoft.com/office/drawing/2014/main" id="{7EBBEBBC-DE57-4B55-AD5D-DF322739C050}"/>
                  </a:ext>
                </a:extLst>
              </p:cNvPr>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75;p12">
                <a:extLst>
                  <a:ext uri="{FF2B5EF4-FFF2-40B4-BE49-F238E27FC236}">
                    <a16:creationId xmlns:a16="http://schemas.microsoft.com/office/drawing/2014/main" id="{35A8678B-EF62-4049-9774-2A46BBB92850}"/>
                  </a:ext>
                </a:extLst>
              </p:cNvPr>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76;p12">
                <a:extLst>
                  <a:ext uri="{FF2B5EF4-FFF2-40B4-BE49-F238E27FC236}">
                    <a16:creationId xmlns:a16="http://schemas.microsoft.com/office/drawing/2014/main" id="{9A665220-0025-4B73-A4A9-9CD5AF121758}"/>
                  </a:ext>
                </a:extLst>
              </p:cNvPr>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77;p12">
                <a:extLst>
                  <a:ext uri="{FF2B5EF4-FFF2-40B4-BE49-F238E27FC236}">
                    <a16:creationId xmlns:a16="http://schemas.microsoft.com/office/drawing/2014/main" id="{20DE838F-C5D3-4FFE-9587-28E1C4B1FA3C}"/>
                  </a:ext>
                </a:extLst>
              </p:cNvPr>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78;p12">
                <a:extLst>
                  <a:ext uri="{FF2B5EF4-FFF2-40B4-BE49-F238E27FC236}">
                    <a16:creationId xmlns:a16="http://schemas.microsoft.com/office/drawing/2014/main" id="{3DA5162E-662A-4017-8481-C175CF299D14}"/>
                  </a:ext>
                </a:extLst>
              </p:cNvPr>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79;p12">
                <a:extLst>
                  <a:ext uri="{FF2B5EF4-FFF2-40B4-BE49-F238E27FC236}">
                    <a16:creationId xmlns:a16="http://schemas.microsoft.com/office/drawing/2014/main" id="{371C78AA-AC34-44CF-936A-40BCCFFE4017}"/>
                  </a:ext>
                </a:extLst>
              </p:cNvPr>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80;p12">
                <a:extLst>
                  <a:ext uri="{FF2B5EF4-FFF2-40B4-BE49-F238E27FC236}">
                    <a16:creationId xmlns:a16="http://schemas.microsoft.com/office/drawing/2014/main" id="{9FAA88F7-E88B-40A2-BD07-14648D219D82}"/>
                  </a:ext>
                </a:extLst>
              </p:cNvPr>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81;p12">
                <a:extLst>
                  <a:ext uri="{FF2B5EF4-FFF2-40B4-BE49-F238E27FC236}">
                    <a16:creationId xmlns:a16="http://schemas.microsoft.com/office/drawing/2014/main" id="{4A4AD672-4DC1-4BA3-9F46-8FF409367080}"/>
                  </a:ext>
                </a:extLst>
              </p:cNvPr>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82;p12">
                <a:extLst>
                  <a:ext uri="{FF2B5EF4-FFF2-40B4-BE49-F238E27FC236}">
                    <a16:creationId xmlns:a16="http://schemas.microsoft.com/office/drawing/2014/main" id="{BA6BD7CC-4120-43EC-9B84-69692B67D7A8}"/>
                  </a:ext>
                </a:extLst>
              </p:cNvPr>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83;p12">
                <a:extLst>
                  <a:ext uri="{FF2B5EF4-FFF2-40B4-BE49-F238E27FC236}">
                    <a16:creationId xmlns:a16="http://schemas.microsoft.com/office/drawing/2014/main" id="{E2AFD2D3-C0E7-48D2-AC63-8A3BE1F265E1}"/>
                  </a:ext>
                </a:extLst>
              </p:cNvPr>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84;p12">
                <a:extLst>
                  <a:ext uri="{FF2B5EF4-FFF2-40B4-BE49-F238E27FC236}">
                    <a16:creationId xmlns:a16="http://schemas.microsoft.com/office/drawing/2014/main" id="{065746FB-82FD-4BE4-8990-AFDCCEEFCDDE}"/>
                  </a:ext>
                </a:extLst>
              </p:cNvPr>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85;p12">
                <a:extLst>
                  <a:ext uri="{FF2B5EF4-FFF2-40B4-BE49-F238E27FC236}">
                    <a16:creationId xmlns:a16="http://schemas.microsoft.com/office/drawing/2014/main" id="{0EC0D9B4-ED95-4C6A-B18D-9F2302C1EA74}"/>
                  </a:ext>
                </a:extLst>
              </p:cNvPr>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86;p12">
                <a:extLst>
                  <a:ext uri="{FF2B5EF4-FFF2-40B4-BE49-F238E27FC236}">
                    <a16:creationId xmlns:a16="http://schemas.microsoft.com/office/drawing/2014/main" id="{D663D1EE-9E9E-4993-A883-14F06D6B0717}"/>
                  </a:ext>
                </a:extLst>
              </p:cNvPr>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87;p12">
                <a:extLst>
                  <a:ext uri="{FF2B5EF4-FFF2-40B4-BE49-F238E27FC236}">
                    <a16:creationId xmlns:a16="http://schemas.microsoft.com/office/drawing/2014/main" id="{2597D52D-B01B-4CF4-9D54-1105F8F3D252}"/>
                  </a:ext>
                </a:extLst>
              </p:cNvPr>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88;p12">
                <a:extLst>
                  <a:ext uri="{FF2B5EF4-FFF2-40B4-BE49-F238E27FC236}">
                    <a16:creationId xmlns:a16="http://schemas.microsoft.com/office/drawing/2014/main" id="{5948D885-32E4-4D8D-8AB6-0F8618036F6D}"/>
                  </a:ext>
                </a:extLst>
              </p:cNvPr>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89;p12">
                <a:extLst>
                  <a:ext uri="{FF2B5EF4-FFF2-40B4-BE49-F238E27FC236}">
                    <a16:creationId xmlns:a16="http://schemas.microsoft.com/office/drawing/2014/main" id="{423E7EAC-F014-4D0D-B8D9-D0A6C16271B3}"/>
                  </a:ext>
                </a:extLst>
              </p:cNvPr>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90;p12">
                <a:extLst>
                  <a:ext uri="{FF2B5EF4-FFF2-40B4-BE49-F238E27FC236}">
                    <a16:creationId xmlns:a16="http://schemas.microsoft.com/office/drawing/2014/main" id="{728D8336-2EF7-4893-AF44-7F477313AA14}"/>
                  </a:ext>
                </a:extLst>
              </p:cNvPr>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91;p12">
                <a:extLst>
                  <a:ext uri="{FF2B5EF4-FFF2-40B4-BE49-F238E27FC236}">
                    <a16:creationId xmlns:a16="http://schemas.microsoft.com/office/drawing/2014/main" id="{E12C228B-A7BD-48CA-8483-388A5E0C9894}"/>
                  </a:ext>
                </a:extLst>
              </p:cNvPr>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92;p12">
                <a:extLst>
                  <a:ext uri="{FF2B5EF4-FFF2-40B4-BE49-F238E27FC236}">
                    <a16:creationId xmlns:a16="http://schemas.microsoft.com/office/drawing/2014/main" id="{6630F528-D0AB-4480-BE20-4116C20B922F}"/>
                  </a:ext>
                </a:extLst>
              </p:cNvPr>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93;p12">
                <a:extLst>
                  <a:ext uri="{FF2B5EF4-FFF2-40B4-BE49-F238E27FC236}">
                    <a16:creationId xmlns:a16="http://schemas.microsoft.com/office/drawing/2014/main" id="{277B5CD2-5E0B-4D57-AEF0-57E02D863F37}"/>
                  </a:ext>
                </a:extLst>
              </p:cNvPr>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94;p12">
                <a:extLst>
                  <a:ext uri="{FF2B5EF4-FFF2-40B4-BE49-F238E27FC236}">
                    <a16:creationId xmlns:a16="http://schemas.microsoft.com/office/drawing/2014/main" id="{474D4AB8-6A62-458E-879B-6D2C4B0C2B2D}"/>
                  </a:ext>
                </a:extLst>
              </p:cNvPr>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95;p12">
                <a:extLst>
                  <a:ext uri="{FF2B5EF4-FFF2-40B4-BE49-F238E27FC236}">
                    <a16:creationId xmlns:a16="http://schemas.microsoft.com/office/drawing/2014/main" id="{4A823A41-5327-45C2-B7AB-088932082C91}"/>
                  </a:ext>
                </a:extLst>
              </p:cNvPr>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96;p12">
                <a:extLst>
                  <a:ext uri="{FF2B5EF4-FFF2-40B4-BE49-F238E27FC236}">
                    <a16:creationId xmlns:a16="http://schemas.microsoft.com/office/drawing/2014/main" id="{CB57C69C-AFA9-4ED6-AC70-FCFDF28EC536}"/>
                  </a:ext>
                </a:extLst>
              </p:cNvPr>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97;p12">
                <a:extLst>
                  <a:ext uri="{FF2B5EF4-FFF2-40B4-BE49-F238E27FC236}">
                    <a16:creationId xmlns:a16="http://schemas.microsoft.com/office/drawing/2014/main" id="{E36221A6-5ABC-483B-A7C1-CF5D6A91C0D5}"/>
                  </a:ext>
                </a:extLst>
              </p:cNvPr>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98;p12">
                <a:extLst>
                  <a:ext uri="{FF2B5EF4-FFF2-40B4-BE49-F238E27FC236}">
                    <a16:creationId xmlns:a16="http://schemas.microsoft.com/office/drawing/2014/main" id="{A478E8FB-2553-43E5-814D-DA5D27A0BC31}"/>
                  </a:ext>
                </a:extLst>
              </p:cNvPr>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99;p12">
                <a:extLst>
                  <a:ext uri="{FF2B5EF4-FFF2-40B4-BE49-F238E27FC236}">
                    <a16:creationId xmlns:a16="http://schemas.microsoft.com/office/drawing/2014/main" id="{F57CC3B7-5C65-454D-920B-F6B999260F09}"/>
                  </a:ext>
                </a:extLst>
              </p:cNvPr>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100;p12">
                <a:extLst>
                  <a:ext uri="{FF2B5EF4-FFF2-40B4-BE49-F238E27FC236}">
                    <a16:creationId xmlns:a16="http://schemas.microsoft.com/office/drawing/2014/main" id="{FB45958C-53E8-4082-92C4-553B7994321F}"/>
                  </a:ext>
                </a:extLst>
              </p:cNvPr>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101;p12">
                <a:extLst>
                  <a:ext uri="{FF2B5EF4-FFF2-40B4-BE49-F238E27FC236}">
                    <a16:creationId xmlns:a16="http://schemas.microsoft.com/office/drawing/2014/main" id="{35E1963E-FAFA-45B3-8D20-DC10D9F19D45}"/>
                  </a:ext>
                </a:extLst>
              </p:cNvPr>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102;p12">
                <a:extLst>
                  <a:ext uri="{FF2B5EF4-FFF2-40B4-BE49-F238E27FC236}">
                    <a16:creationId xmlns:a16="http://schemas.microsoft.com/office/drawing/2014/main" id="{07C46E70-85B8-4C8D-AE88-8964262FFA25}"/>
                  </a:ext>
                </a:extLst>
              </p:cNvPr>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103;p12">
                <a:extLst>
                  <a:ext uri="{FF2B5EF4-FFF2-40B4-BE49-F238E27FC236}">
                    <a16:creationId xmlns:a16="http://schemas.microsoft.com/office/drawing/2014/main" id="{57774FB2-B5DE-4200-AC32-3E9986DE4030}"/>
                  </a:ext>
                </a:extLst>
              </p:cNvPr>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104;p12">
                <a:extLst>
                  <a:ext uri="{FF2B5EF4-FFF2-40B4-BE49-F238E27FC236}">
                    <a16:creationId xmlns:a16="http://schemas.microsoft.com/office/drawing/2014/main" id="{4B24E670-E086-41D8-BF62-27ED9E90DA04}"/>
                  </a:ext>
                </a:extLst>
              </p:cNvPr>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105;p12">
                <a:extLst>
                  <a:ext uri="{FF2B5EF4-FFF2-40B4-BE49-F238E27FC236}">
                    <a16:creationId xmlns:a16="http://schemas.microsoft.com/office/drawing/2014/main" id="{B3F22534-24A3-4D7C-A5A0-B49CFDB14A8C}"/>
                  </a:ext>
                </a:extLst>
              </p:cNvPr>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106;p12">
                <a:extLst>
                  <a:ext uri="{FF2B5EF4-FFF2-40B4-BE49-F238E27FC236}">
                    <a16:creationId xmlns:a16="http://schemas.microsoft.com/office/drawing/2014/main" id="{02AC389B-C8BE-4914-A929-02B4E9E4FF80}"/>
                  </a:ext>
                </a:extLst>
              </p:cNvPr>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107;p12">
                <a:extLst>
                  <a:ext uri="{FF2B5EF4-FFF2-40B4-BE49-F238E27FC236}">
                    <a16:creationId xmlns:a16="http://schemas.microsoft.com/office/drawing/2014/main" id="{7335A605-CD97-498C-AD24-8B092944874C}"/>
                  </a:ext>
                </a:extLst>
              </p:cNvPr>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108;p12">
                <a:extLst>
                  <a:ext uri="{FF2B5EF4-FFF2-40B4-BE49-F238E27FC236}">
                    <a16:creationId xmlns:a16="http://schemas.microsoft.com/office/drawing/2014/main" id="{994C9F78-A058-4A2F-B5CC-494E62076260}"/>
                  </a:ext>
                </a:extLst>
              </p:cNvPr>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109;p12">
                <a:extLst>
                  <a:ext uri="{FF2B5EF4-FFF2-40B4-BE49-F238E27FC236}">
                    <a16:creationId xmlns:a16="http://schemas.microsoft.com/office/drawing/2014/main" id="{B2683E54-3354-4147-9C6D-3C07D80AA415}"/>
                  </a:ext>
                </a:extLst>
              </p:cNvPr>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110;p12">
                <a:extLst>
                  <a:ext uri="{FF2B5EF4-FFF2-40B4-BE49-F238E27FC236}">
                    <a16:creationId xmlns:a16="http://schemas.microsoft.com/office/drawing/2014/main" id="{CF95BFFC-F065-4BF9-A929-D954D51798C7}"/>
                  </a:ext>
                </a:extLst>
              </p:cNvPr>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111;p12">
                <a:extLst>
                  <a:ext uri="{FF2B5EF4-FFF2-40B4-BE49-F238E27FC236}">
                    <a16:creationId xmlns:a16="http://schemas.microsoft.com/office/drawing/2014/main" id="{888FD4A2-4C1D-46D3-9B03-283B87AE0151}"/>
                  </a:ext>
                </a:extLst>
              </p:cNvPr>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112;p12">
                <a:extLst>
                  <a:ext uri="{FF2B5EF4-FFF2-40B4-BE49-F238E27FC236}">
                    <a16:creationId xmlns:a16="http://schemas.microsoft.com/office/drawing/2014/main" id="{6E9F161E-2640-4331-9CFD-D424771D101E}"/>
                  </a:ext>
                </a:extLst>
              </p:cNvPr>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113;p12">
                <a:extLst>
                  <a:ext uri="{FF2B5EF4-FFF2-40B4-BE49-F238E27FC236}">
                    <a16:creationId xmlns:a16="http://schemas.microsoft.com/office/drawing/2014/main" id="{F29476C3-3817-4A59-A194-B2454C32B2D1}"/>
                  </a:ext>
                </a:extLst>
              </p:cNvPr>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114;p12">
                <a:extLst>
                  <a:ext uri="{FF2B5EF4-FFF2-40B4-BE49-F238E27FC236}">
                    <a16:creationId xmlns:a16="http://schemas.microsoft.com/office/drawing/2014/main" id="{E3921889-738A-473A-A94C-6F7C1BA73792}"/>
                  </a:ext>
                </a:extLst>
              </p:cNvPr>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115;p12">
                <a:extLst>
                  <a:ext uri="{FF2B5EF4-FFF2-40B4-BE49-F238E27FC236}">
                    <a16:creationId xmlns:a16="http://schemas.microsoft.com/office/drawing/2014/main" id="{7F2D54A5-88DD-4336-AE4E-899B1CF64C5E}"/>
                  </a:ext>
                </a:extLst>
              </p:cNvPr>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116;p12">
                <a:extLst>
                  <a:ext uri="{FF2B5EF4-FFF2-40B4-BE49-F238E27FC236}">
                    <a16:creationId xmlns:a16="http://schemas.microsoft.com/office/drawing/2014/main" id="{ACAEEAD5-6AE2-401C-8674-1C700BEED969}"/>
                  </a:ext>
                </a:extLst>
              </p:cNvPr>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117;p12">
                <a:extLst>
                  <a:ext uri="{FF2B5EF4-FFF2-40B4-BE49-F238E27FC236}">
                    <a16:creationId xmlns:a16="http://schemas.microsoft.com/office/drawing/2014/main" id="{F1AF51FB-0DD5-410C-9FDB-EDE4D3AAC96F}"/>
                  </a:ext>
                </a:extLst>
              </p:cNvPr>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118;p12">
                <a:extLst>
                  <a:ext uri="{FF2B5EF4-FFF2-40B4-BE49-F238E27FC236}">
                    <a16:creationId xmlns:a16="http://schemas.microsoft.com/office/drawing/2014/main" id="{B036DB8E-0D5D-4A3B-B98A-EE7535D75E7C}"/>
                  </a:ext>
                </a:extLst>
              </p:cNvPr>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119;p12">
                <a:extLst>
                  <a:ext uri="{FF2B5EF4-FFF2-40B4-BE49-F238E27FC236}">
                    <a16:creationId xmlns:a16="http://schemas.microsoft.com/office/drawing/2014/main" id="{64257EEC-BDD2-4D64-9218-607B83B21D7A}"/>
                  </a:ext>
                </a:extLst>
              </p:cNvPr>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120;p12">
                <a:extLst>
                  <a:ext uri="{FF2B5EF4-FFF2-40B4-BE49-F238E27FC236}">
                    <a16:creationId xmlns:a16="http://schemas.microsoft.com/office/drawing/2014/main" id="{1BE98ACF-AC79-4D61-A3F8-810AA17D6B6B}"/>
                  </a:ext>
                </a:extLst>
              </p:cNvPr>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121;p12">
                <a:extLst>
                  <a:ext uri="{FF2B5EF4-FFF2-40B4-BE49-F238E27FC236}">
                    <a16:creationId xmlns:a16="http://schemas.microsoft.com/office/drawing/2014/main" id="{B4EF73D1-5EFD-4C79-96EB-D7496B26B3B0}"/>
                  </a:ext>
                </a:extLst>
              </p:cNvPr>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122;p12">
                <a:extLst>
                  <a:ext uri="{FF2B5EF4-FFF2-40B4-BE49-F238E27FC236}">
                    <a16:creationId xmlns:a16="http://schemas.microsoft.com/office/drawing/2014/main" id="{86AC9378-34B3-4B44-A2F0-47DF76798D35}"/>
                  </a:ext>
                </a:extLst>
              </p:cNvPr>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123;p12">
                <a:extLst>
                  <a:ext uri="{FF2B5EF4-FFF2-40B4-BE49-F238E27FC236}">
                    <a16:creationId xmlns:a16="http://schemas.microsoft.com/office/drawing/2014/main" id="{4B58AF02-ABD6-419F-A375-F594D3D9BF10}"/>
                  </a:ext>
                </a:extLst>
              </p:cNvPr>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124;p12">
                <a:extLst>
                  <a:ext uri="{FF2B5EF4-FFF2-40B4-BE49-F238E27FC236}">
                    <a16:creationId xmlns:a16="http://schemas.microsoft.com/office/drawing/2014/main" id="{61AD4E6B-D8AA-461B-9120-0E93A02FE7D5}"/>
                  </a:ext>
                </a:extLst>
              </p:cNvPr>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125;p12">
                <a:extLst>
                  <a:ext uri="{FF2B5EF4-FFF2-40B4-BE49-F238E27FC236}">
                    <a16:creationId xmlns:a16="http://schemas.microsoft.com/office/drawing/2014/main" id="{C8B359E1-A67E-4ACC-ACFF-DAA6FB4A22ED}"/>
                  </a:ext>
                </a:extLst>
              </p:cNvPr>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126;p12">
                <a:extLst>
                  <a:ext uri="{FF2B5EF4-FFF2-40B4-BE49-F238E27FC236}">
                    <a16:creationId xmlns:a16="http://schemas.microsoft.com/office/drawing/2014/main" id="{EC70A473-3206-4C84-A684-1BD547183AEE}"/>
                  </a:ext>
                </a:extLst>
              </p:cNvPr>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127;p12">
                <a:extLst>
                  <a:ext uri="{FF2B5EF4-FFF2-40B4-BE49-F238E27FC236}">
                    <a16:creationId xmlns:a16="http://schemas.microsoft.com/office/drawing/2014/main" id="{DEECEA1F-86DB-43E7-8146-5F60A0F52CD2}"/>
                  </a:ext>
                </a:extLst>
              </p:cNvPr>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128;p12">
                <a:extLst>
                  <a:ext uri="{FF2B5EF4-FFF2-40B4-BE49-F238E27FC236}">
                    <a16:creationId xmlns:a16="http://schemas.microsoft.com/office/drawing/2014/main" id="{DF97966E-7CE2-4B1A-A60D-9A1D648FCE10}"/>
                  </a:ext>
                </a:extLst>
              </p:cNvPr>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129;p12">
                <a:extLst>
                  <a:ext uri="{FF2B5EF4-FFF2-40B4-BE49-F238E27FC236}">
                    <a16:creationId xmlns:a16="http://schemas.microsoft.com/office/drawing/2014/main" id="{AB607482-9590-42CA-ADB5-AE518468DA76}"/>
                  </a:ext>
                </a:extLst>
              </p:cNvPr>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 name="Google Shape;130;p12">
                <a:extLst>
                  <a:ext uri="{FF2B5EF4-FFF2-40B4-BE49-F238E27FC236}">
                    <a16:creationId xmlns:a16="http://schemas.microsoft.com/office/drawing/2014/main" id="{9BD1F5E4-64D8-4CB8-912C-B7772F034D96}"/>
                  </a:ext>
                </a:extLst>
              </p:cNvPr>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 name="Google Shape;131;p12">
                <a:extLst>
                  <a:ext uri="{FF2B5EF4-FFF2-40B4-BE49-F238E27FC236}">
                    <a16:creationId xmlns:a16="http://schemas.microsoft.com/office/drawing/2014/main" id="{F6C54F6E-B582-4953-B4C9-BC11D3D17259}"/>
                  </a:ext>
                </a:extLst>
              </p:cNvPr>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132;p12">
                <a:extLst>
                  <a:ext uri="{FF2B5EF4-FFF2-40B4-BE49-F238E27FC236}">
                    <a16:creationId xmlns:a16="http://schemas.microsoft.com/office/drawing/2014/main" id="{C70B7419-952E-4F4E-87EB-75AF2226426D}"/>
                  </a:ext>
                </a:extLst>
              </p:cNvPr>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133;p12">
                <a:extLst>
                  <a:ext uri="{FF2B5EF4-FFF2-40B4-BE49-F238E27FC236}">
                    <a16:creationId xmlns:a16="http://schemas.microsoft.com/office/drawing/2014/main" id="{A94A696A-DFFD-4C21-9D6A-977314645A5E}"/>
                  </a:ext>
                </a:extLst>
              </p:cNvPr>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134;p12">
                <a:extLst>
                  <a:ext uri="{FF2B5EF4-FFF2-40B4-BE49-F238E27FC236}">
                    <a16:creationId xmlns:a16="http://schemas.microsoft.com/office/drawing/2014/main" id="{F9859CF4-A6F4-435B-8434-F7A23044887D}"/>
                  </a:ext>
                </a:extLst>
              </p:cNvPr>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135;p12">
                <a:extLst>
                  <a:ext uri="{FF2B5EF4-FFF2-40B4-BE49-F238E27FC236}">
                    <a16:creationId xmlns:a16="http://schemas.microsoft.com/office/drawing/2014/main" id="{2508A182-6AD3-4A58-A11A-55278EEC6C3B}"/>
                  </a:ext>
                </a:extLst>
              </p:cNvPr>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136;p12">
                <a:extLst>
                  <a:ext uri="{FF2B5EF4-FFF2-40B4-BE49-F238E27FC236}">
                    <a16:creationId xmlns:a16="http://schemas.microsoft.com/office/drawing/2014/main" id="{588A407D-6F4D-47E0-B5D9-33BA81B83AA7}"/>
                  </a:ext>
                </a:extLst>
              </p:cNvPr>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137;p12">
                <a:extLst>
                  <a:ext uri="{FF2B5EF4-FFF2-40B4-BE49-F238E27FC236}">
                    <a16:creationId xmlns:a16="http://schemas.microsoft.com/office/drawing/2014/main" id="{CEE8B0F6-BCA3-44E1-BC47-299D4B85790D}"/>
                  </a:ext>
                </a:extLst>
              </p:cNvPr>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138;p12">
                <a:extLst>
                  <a:ext uri="{FF2B5EF4-FFF2-40B4-BE49-F238E27FC236}">
                    <a16:creationId xmlns:a16="http://schemas.microsoft.com/office/drawing/2014/main" id="{449F5A1C-11CE-4AAC-BE10-DA87CC885545}"/>
                  </a:ext>
                </a:extLst>
              </p:cNvPr>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139;p12">
                <a:extLst>
                  <a:ext uri="{FF2B5EF4-FFF2-40B4-BE49-F238E27FC236}">
                    <a16:creationId xmlns:a16="http://schemas.microsoft.com/office/drawing/2014/main" id="{6E1B1F4A-B8E0-4E83-A05F-7D583253B09A}"/>
                  </a:ext>
                </a:extLst>
              </p:cNvPr>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140;p12">
                <a:extLst>
                  <a:ext uri="{FF2B5EF4-FFF2-40B4-BE49-F238E27FC236}">
                    <a16:creationId xmlns:a16="http://schemas.microsoft.com/office/drawing/2014/main" id="{C4011257-CEF5-4588-9D92-3488CE2F72F2}"/>
                  </a:ext>
                </a:extLst>
              </p:cNvPr>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141;p12">
                <a:extLst>
                  <a:ext uri="{FF2B5EF4-FFF2-40B4-BE49-F238E27FC236}">
                    <a16:creationId xmlns:a16="http://schemas.microsoft.com/office/drawing/2014/main" id="{13880D3D-0B4A-4AA6-935C-E3497D321420}"/>
                  </a:ext>
                </a:extLst>
              </p:cNvPr>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142;p12">
                <a:extLst>
                  <a:ext uri="{FF2B5EF4-FFF2-40B4-BE49-F238E27FC236}">
                    <a16:creationId xmlns:a16="http://schemas.microsoft.com/office/drawing/2014/main" id="{D200F0C2-F741-4B05-90E2-92253E9777F0}"/>
                  </a:ext>
                </a:extLst>
              </p:cNvPr>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143;p12">
                <a:extLst>
                  <a:ext uri="{FF2B5EF4-FFF2-40B4-BE49-F238E27FC236}">
                    <a16:creationId xmlns:a16="http://schemas.microsoft.com/office/drawing/2014/main" id="{A5DAFCDD-6698-46B2-9D78-B69BCC4379DC}"/>
                  </a:ext>
                </a:extLst>
              </p:cNvPr>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144;p12">
                <a:extLst>
                  <a:ext uri="{FF2B5EF4-FFF2-40B4-BE49-F238E27FC236}">
                    <a16:creationId xmlns:a16="http://schemas.microsoft.com/office/drawing/2014/main" id="{A84FDB56-E4BA-4C67-8044-0826AE62F101}"/>
                  </a:ext>
                </a:extLst>
              </p:cNvPr>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145;p12">
                <a:extLst>
                  <a:ext uri="{FF2B5EF4-FFF2-40B4-BE49-F238E27FC236}">
                    <a16:creationId xmlns:a16="http://schemas.microsoft.com/office/drawing/2014/main" id="{31AAC089-91A8-4F57-90D5-5C3471FB75B4}"/>
                  </a:ext>
                </a:extLst>
              </p:cNvPr>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146;p12">
                <a:extLst>
                  <a:ext uri="{FF2B5EF4-FFF2-40B4-BE49-F238E27FC236}">
                    <a16:creationId xmlns:a16="http://schemas.microsoft.com/office/drawing/2014/main" id="{DED89591-DC58-42CD-BB02-0586A1D0494C}"/>
                  </a:ext>
                </a:extLst>
              </p:cNvPr>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147;p12">
                <a:extLst>
                  <a:ext uri="{FF2B5EF4-FFF2-40B4-BE49-F238E27FC236}">
                    <a16:creationId xmlns:a16="http://schemas.microsoft.com/office/drawing/2014/main" id="{39408937-542A-4476-B261-9A404ECFDCA3}"/>
                  </a:ext>
                </a:extLst>
              </p:cNvPr>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 name="Google Shape;148;p12">
                <a:extLst>
                  <a:ext uri="{FF2B5EF4-FFF2-40B4-BE49-F238E27FC236}">
                    <a16:creationId xmlns:a16="http://schemas.microsoft.com/office/drawing/2014/main" id="{BF659EE1-0439-4EFD-9FF7-8AE74DEB4769}"/>
                  </a:ext>
                </a:extLst>
              </p:cNvPr>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 name="Google Shape;149;p12">
                <a:extLst>
                  <a:ext uri="{FF2B5EF4-FFF2-40B4-BE49-F238E27FC236}">
                    <a16:creationId xmlns:a16="http://schemas.microsoft.com/office/drawing/2014/main" id="{2162D6E6-DB27-42B1-8E94-8B68DAD719BB}"/>
                  </a:ext>
                </a:extLst>
              </p:cNvPr>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150;p12">
                <a:extLst>
                  <a:ext uri="{FF2B5EF4-FFF2-40B4-BE49-F238E27FC236}">
                    <a16:creationId xmlns:a16="http://schemas.microsoft.com/office/drawing/2014/main" id="{5CB0E88D-7D55-4BD6-9B5A-AC4069274C42}"/>
                  </a:ext>
                </a:extLst>
              </p:cNvPr>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151;p12">
                <a:extLst>
                  <a:ext uri="{FF2B5EF4-FFF2-40B4-BE49-F238E27FC236}">
                    <a16:creationId xmlns:a16="http://schemas.microsoft.com/office/drawing/2014/main" id="{C97E77F4-EF95-45D9-9E73-F5E974076C59}"/>
                  </a:ext>
                </a:extLst>
              </p:cNvPr>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152;p12">
                <a:extLst>
                  <a:ext uri="{FF2B5EF4-FFF2-40B4-BE49-F238E27FC236}">
                    <a16:creationId xmlns:a16="http://schemas.microsoft.com/office/drawing/2014/main" id="{270AE59A-FB7C-4F8B-9980-F705490601CC}"/>
                  </a:ext>
                </a:extLst>
              </p:cNvPr>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153;p12">
                <a:extLst>
                  <a:ext uri="{FF2B5EF4-FFF2-40B4-BE49-F238E27FC236}">
                    <a16:creationId xmlns:a16="http://schemas.microsoft.com/office/drawing/2014/main" id="{21C121D8-F532-40ED-A70C-0A0374FFC0F1}"/>
                  </a:ext>
                </a:extLst>
              </p:cNvPr>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154;p12">
                <a:extLst>
                  <a:ext uri="{FF2B5EF4-FFF2-40B4-BE49-F238E27FC236}">
                    <a16:creationId xmlns:a16="http://schemas.microsoft.com/office/drawing/2014/main" id="{10FA3005-A470-40CA-9D55-5B28C0AAFA36}"/>
                  </a:ext>
                </a:extLst>
              </p:cNvPr>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155;p12">
                <a:extLst>
                  <a:ext uri="{FF2B5EF4-FFF2-40B4-BE49-F238E27FC236}">
                    <a16:creationId xmlns:a16="http://schemas.microsoft.com/office/drawing/2014/main" id="{2BF8A34D-AEAC-45A4-BAC7-85350D2E2862}"/>
                  </a:ext>
                </a:extLst>
              </p:cNvPr>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156;p12">
                <a:extLst>
                  <a:ext uri="{FF2B5EF4-FFF2-40B4-BE49-F238E27FC236}">
                    <a16:creationId xmlns:a16="http://schemas.microsoft.com/office/drawing/2014/main" id="{25F7DB38-7D05-43D9-8001-E2F21A0E556E}"/>
                  </a:ext>
                </a:extLst>
              </p:cNvPr>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157;p12">
                <a:extLst>
                  <a:ext uri="{FF2B5EF4-FFF2-40B4-BE49-F238E27FC236}">
                    <a16:creationId xmlns:a16="http://schemas.microsoft.com/office/drawing/2014/main" id="{D63D6074-F3AC-4116-8E72-D803D513B933}"/>
                  </a:ext>
                </a:extLst>
              </p:cNvPr>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158;p12">
                <a:extLst>
                  <a:ext uri="{FF2B5EF4-FFF2-40B4-BE49-F238E27FC236}">
                    <a16:creationId xmlns:a16="http://schemas.microsoft.com/office/drawing/2014/main" id="{BB107EB0-4A18-4AE2-BB51-DB9FAC938495}"/>
                  </a:ext>
                </a:extLst>
              </p:cNvPr>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159;p12">
                <a:extLst>
                  <a:ext uri="{FF2B5EF4-FFF2-40B4-BE49-F238E27FC236}">
                    <a16:creationId xmlns:a16="http://schemas.microsoft.com/office/drawing/2014/main" id="{58849F69-088B-4405-87CE-960C1870D279}"/>
                  </a:ext>
                </a:extLst>
              </p:cNvPr>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160;p12">
                <a:extLst>
                  <a:ext uri="{FF2B5EF4-FFF2-40B4-BE49-F238E27FC236}">
                    <a16:creationId xmlns:a16="http://schemas.microsoft.com/office/drawing/2014/main" id="{094571CE-C049-4609-A78A-46F1FE5876B7}"/>
                  </a:ext>
                </a:extLst>
              </p:cNvPr>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161;p12">
                <a:extLst>
                  <a:ext uri="{FF2B5EF4-FFF2-40B4-BE49-F238E27FC236}">
                    <a16:creationId xmlns:a16="http://schemas.microsoft.com/office/drawing/2014/main" id="{7D8CBBA9-290B-4143-942E-95097204095A}"/>
                  </a:ext>
                </a:extLst>
              </p:cNvPr>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162;p12">
                <a:extLst>
                  <a:ext uri="{FF2B5EF4-FFF2-40B4-BE49-F238E27FC236}">
                    <a16:creationId xmlns:a16="http://schemas.microsoft.com/office/drawing/2014/main" id="{0E6A31A8-3828-48FC-92B8-52CC3BA1A5E8}"/>
                  </a:ext>
                </a:extLst>
              </p:cNvPr>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 name="Google Shape;163;p12">
                <a:extLst>
                  <a:ext uri="{FF2B5EF4-FFF2-40B4-BE49-F238E27FC236}">
                    <a16:creationId xmlns:a16="http://schemas.microsoft.com/office/drawing/2014/main" id="{172C4859-978A-471F-A4E1-41712D611A4C}"/>
                  </a:ext>
                </a:extLst>
              </p:cNvPr>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164;p12">
                <a:extLst>
                  <a:ext uri="{FF2B5EF4-FFF2-40B4-BE49-F238E27FC236}">
                    <a16:creationId xmlns:a16="http://schemas.microsoft.com/office/drawing/2014/main" id="{091D1105-E32E-4411-A578-C8B08002FEC3}"/>
                  </a:ext>
                </a:extLst>
              </p:cNvPr>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165;p12">
                <a:extLst>
                  <a:ext uri="{FF2B5EF4-FFF2-40B4-BE49-F238E27FC236}">
                    <a16:creationId xmlns:a16="http://schemas.microsoft.com/office/drawing/2014/main" id="{6B0779B9-F949-47A9-B19C-E7558756B546}"/>
                  </a:ext>
                </a:extLst>
              </p:cNvPr>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166;p12">
                <a:extLst>
                  <a:ext uri="{FF2B5EF4-FFF2-40B4-BE49-F238E27FC236}">
                    <a16:creationId xmlns:a16="http://schemas.microsoft.com/office/drawing/2014/main" id="{53B3CB07-4CEB-4606-935A-E21EE92D95C7}"/>
                  </a:ext>
                </a:extLst>
              </p:cNvPr>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167;p12">
                <a:extLst>
                  <a:ext uri="{FF2B5EF4-FFF2-40B4-BE49-F238E27FC236}">
                    <a16:creationId xmlns:a16="http://schemas.microsoft.com/office/drawing/2014/main" id="{4EBA9E68-0C89-4376-AF9B-48226882C20D}"/>
                  </a:ext>
                </a:extLst>
              </p:cNvPr>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168;p12">
                <a:extLst>
                  <a:ext uri="{FF2B5EF4-FFF2-40B4-BE49-F238E27FC236}">
                    <a16:creationId xmlns:a16="http://schemas.microsoft.com/office/drawing/2014/main" id="{CFC5E982-ED87-47B8-835C-80DC513A6179}"/>
                  </a:ext>
                </a:extLst>
              </p:cNvPr>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169;p12">
                <a:extLst>
                  <a:ext uri="{FF2B5EF4-FFF2-40B4-BE49-F238E27FC236}">
                    <a16:creationId xmlns:a16="http://schemas.microsoft.com/office/drawing/2014/main" id="{BA48BE38-7CD8-4EC6-BBA3-C1FEB5BB7ADF}"/>
                  </a:ext>
                </a:extLst>
              </p:cNvPr>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170;p12">
                <a:extLst>
                  <a:ext uri="{FF2B5EF4-FFF2-40B4-BE49-F238E27FC236}">
                    <a16:creationId xmlns:a16="http://schemas.microsoft.com/office/drawing/2014/main" id="{D2D42D05-977C-400F-B687-BF8D9C82C5CC}"/>
                  </a:ext>
                </a:extLst>
              </p:cNvPr>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171;p12">
                <a:extLst>
                  <a:ext uri="{FF2B5EF4-FFF2-40B4-BE49-F238E27FC236}">
                    <a16:creationId xmlns:a16="http://schemas.microsoft.com/office/drawing/2014/main" id="{67EE6A21-BC82-402E-AB22-25454DCDE543}"/>
                  </a:ext>
                </a:extLst>
              </p:cNvPr>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Google Shape;172;p12">
              <a:extLst>
                <a:ext uri="{FF2B5EF4-FFF2-40B4-BE49-F238E27FC236}">
                  <a16:creationId xmlns:a16="http://schemas.microsoft.com/office/drawing/2014/main" id="{450BE42E-605D-44BC-BF1C-1AB6E1F6298F}"/>
                </a:ext>
              </a:extLst>
            </p:cNvPr>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 name="Google Shape;173;p12">
              <a:extLst>
                <a:ext uri="{FF2B5EF4-FFF2-40B4-BE49-F238E27FC236}">
                  <a16:creationId xmlns:a16="http://schemas.microsoft.com/office/drawing/2014/main" id="{398468B0-86F6-4BD5-BA52-E21F443EDDA8}"/>
                </a:ext>
              </a:extLst>
            </p:cNvPr>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 name="Google Shape;174;p12">
              <a:extLst>
                <a:ext uri="{FF2B5EF4-FFF2-40B4-BE49-F238E27FC236}">
                  <a16:creationId xmlns:a16="http://schemas.microsoft.com/office/drawing/2014/main" id="{7B8F8D9A-ABD7-4621-816F-F33E42A36D2A}"/>
                </a:ext>
              </a:extLst>
            </p:cNvPr>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 name="Google Shape;175;p12">
              <a:extLst>
                <a:ext uri="{FF2B5EF4-FFF2-40B4-BE49-F238E27FC236}">
                  <a16:creationId xmlns:a16="http://schemas.microsoft.com/office/drawing/2014/main" id="{6F454685-DF88-4F63-969E-A1B1023D4036}"/>
                </a:ext>
              </a:extLst>
            </p:cNvPr>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 name="Google Shape;176;p12">
              <a:extLst>
                <a:ext uri="{FF2B5EF4-FFF2-40B4-BE49-F238E27FC236}">
                  <a16:creationId xmlns:a16="http://schemas.microsoft.com/office/drawing/2014/main" id="{AD3A9F2D-423E-42C5-AF33-4E4E7D6442BA}"/>
                </a:ext>
              </a:extLst>
            </p:cNvPr>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 name="Google Shape;177;p12">
              <a:extLst>
                <a:ext uri="{FF2B5EF4-FFF2-40B4-BE49-F238E27FC236}">
                  <a16:creationId xmlns:a16="http://schemas.microsoft.com/office/drawing/2014/main" id="{BB9B9836-5ECC-4A44-855C-97DDED634911}"/>
                </a:ext>
              </a:extLst>
            </p:cNvPr>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 name="Google Shape;178;p12">
              <a:extLst>
                <a:ext uri="{FF2B5EF4-FFF2-40B4-BE49-F238E27FC236}">
                  <a16:creationId xmlns:a16="http://schemas.microsoft.com/office/drawing/2014/main" id="{7CD02780-B67F-485C-8BC3-9DD5FA1D535D}"/>
                </a:ext>
              </a:extLst>
            </p:cNvPr>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 name="Google Shape;179;p12">
              <a:extLst>
                <a:ext uri="{FF2B5EF4-FFF2-40B4-BE49-F238E27FC236}">
                  <a16:creationId xmlns:a16="http://schemas.microsoft.com/office/drawing/2014/main" id="{BE1C593B-6AAD-4B51-A0CE-02127196C09F}"/>
                </a:ext>
              </a:extLst>
            </p:cNvPr>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 name="Google Shape;180;p12">
              <a:extLst>
                <a:ext uri="{FF2B5EF4-FFF2-40B4-BE49-F238E27FC236}">
                  <a16:creationId xmlns:a16="http://schemas.microsoft.com/office/drawing/2014/main" id="{C7F7B7B1-5AF3-4072-8A98-B4CF4FBBB7F2}"/>
                </a:ext>
              </a:extLst>
            </p:cNvPr>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 name="Google Shape;181;p12">
              <a:extLst>
                <a:ext uri="{FF2B5EF4-FFF2-40B4-BE49-F238E27FC236}">
                  <a16:creationId xmlns:a16="http://schemas.microsoft.com/office/drawing/2014/main" id="{1734E3EB-3DDC-4A8A-8A6C-B39B1665A071}"/>
                </a:ext>
              </a:extLst>
            </p:cNvPr>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 name="Google Shape;182;p12">
              <a:extLst>
                <a:ext uri="{FF2B5EF4-FFF2-40B4-BE49-F238E27FC236}">
                  <a16:creationId xmlns:a16="http://schemas.microsoft.com/office/drawing/2014/main" id="{CFEB477E-A01F-4941-AAA1-4EDDFCA99981}"/>
                </a:ext>
              </a:extLst>
            </p:cNvPr>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 name="Google Shape;183;p12">
              <a:extLst>
                <a:ext uri="{FF2B5EF4-FFF2-40B4-BE49-F238E27FC236}">
                  <a16:creationId xmlns:a16="http://schemas.microsoft.com/office/drawing/2014/main" id="{1F5D64FC-D9B6-4F72-A9A7-7715B3160E2E}"/>
                </a:ext>
              </a:extLst>
            </p:cNvPr>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 name="Google Shape;184;p12">
              <a:extLst>
                <a:ext uri="{FF2B5EF4-FFF2-40B4-BE49-F238E27FC236}">
                  <a16:creationId xmlns:a16="http://schemas.microsoft.com/office/drawing/2014/main" id="{0C55630C-DCBE-484B-8D87-CF76AEE0B344}"/>
                </a:ext>
              </a:extLst>
            </p:cNvPr>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 name="Google Shape;185;p12">
              <a:extLst>
                <a:ext uri="{FF2B5EF4-FFF2-40B4-BE49-F238E27FC236}">
                  <a16:creationId xmlns:a16="http://schemas.microsoft.com/office/drawing/2014/main" id="{E8F57509-5AEF-401A-8F7C-75955107ACC5}"/>
                </a:ext>
              </a:extLst>
            </p:cNvPr>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 name="Google Shape;186;p12">
              <a:extLst>
                <a:ext uri="{FF2B5EF4-FFF2-40B4-BE49-F238E27FC236}">
                  <a16:creationId xmlns:a16="http://schemas.microsoft.com/office/drawing/2014/main" id="{6C92EBF9-9E5A-40DE-8712-C0468CFA0C92}"/>
                </a:ext>
              </a:extLst>
            </p:cNvPr>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 name="Google Shape;187;p12">
              <a:extLst>
                <a:ext uri="{FF2B5EF4-FFF2-40B4-BE49-F238E27FC236}">
                  <a16:creationId xmlns:a16="http://schemas.microsoft.com/office/drawing/2014/main" id="{1B1D21BB-7D89-41AC-810F-A4BFFBDF02BB}"/>
                </a:ext>
              </a:extLst>
            </p:cNvPr>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 name="Google Shape;188;p12">
              <a:extLst>
                <a:ext uri="{FF2B5EF4-FFF2-40B4-BE49-F238E27FC236}">
                  <a16:creationId xmlns:a16="http://schemas.microsoft.com/office/drawing/2014/main" id="{44E45872-E64D-4A7D-BCD6-124E55100C62}"/>
                </a:ext>
              </a:extLst>
            </p:cNvPr>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 name="Google Shape;189;p12">
              <a:extLst>
                <a:ext uri="{FF2B5EF4-FFF2-40B4-BE49-F238E27FC236}">
                  <a16:creationId xmlns:a16="http://schemas.microsoft.com/office/drawing/2014/main" id="{53BF14A0-9385-4BB3-836B-D3777414F564}"/>
                </a:ext>
              </a:extLst>
            </p:cNvPr>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 name="Google Shape;190;p12">
              <a:extLst>
                <a:ext uri="{FF2B5EF4-FFF2-40B4-BE49-F238E27FC236}">
                  <a16:creationId xmlns:a16="http://schemas.microsoft.com/office/drawing/2014/main" id="{C2499683-D2D8-467C-92E3-9D10754FA211}"/>
                </a:ext>
              </a:extLst>
            </p:cNvPr>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 name="Google Shape;191;p12">
              <a:extLst>
                <a:ext uri="{FF2B5EF4-FFF2-40B4-BE49-F238E27FC236}">
                  <a16:creationId xmlns:a16="http://schemas.microsoft.com/office/drawing/2014/main" id="{021591BA-54BB-4B54-8031-40B5552F5BBD}"/>
                </a:ext>
              </a:extLst>
            </p:cNvPr>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 name="Google Shape;192;p12">
              <a:extLst>
                <a:ext uri="{FF2B5EF4-FFF2-40B4-BE49-F238E27FC236}">
                  <a16:creationId xmlns:a16="http://schemas.microsoft.com/office/drawing/2014/main" id="{02686185-1A7A-4091-A6D8-A16924EAF94F}"/>
                </a:ext>
              </a:extLst>
            </p:cNvPr>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 name="Google Shape;193;p12">
              <a:extLst>
                <a:ext uri="{FF2B5EF4-FFF2-40B4-BE49-F238E27FC236}">
                  <a16:creationId xmlns:a16="http://schemas.microsoft.com/office/drawing/2014/main" id="{C8B6DF3F-78A9-46EE-A7D8-6A4A3CCEF7C5}"/>
                </a:ext>
              </a:extLst>
            </p:cNvPr>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 name="Google Shape;194;p12">
              <a:extLst>
                <a:ext uri="{FF2B5EF4-FFF2-40B4-BE49-F238E27FC236}">
                  <a16:creationId xmlns:a16="http://schemas.microsoft.com/office/drawing/2014/main" id="{F7C2DEB0-7B37-43FD-B94B-187A7CD225E2}"/>
                </a:ext>
              </a:extLst>
            </p:cNvPr>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 name="Google Shape;195;p12">
              <a:extLst>
                <a:ext uri="{FF2B5EF4-FFF2-40B4-BE49-F238E27FC236}">
                  <a16:creationId xmlns:a16="http://schemas.microsoft.com/office/drawing/2014/main" id="{5CE1D0E5-A574-46A6-B7EF-C35D07D6A9BE}"/>
                </a:ext>
              </a:extLst>
            </p:cNvPr>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 name="Google Shape;196;p12">
              <a:extLst>
                <a:ext uri="{FF2B5EF4-FFF2-40B4-BE49-F238E27FC236}">
                  <a16:creationId xmlns:a16="http://schemas.microsoft.com/office/drawing/2014/main" id="{A8863D4E-9D6F-4EB6-962A-820D482C3EC3}"/>
                </a:ext>
              </a:extLst>
            </p:cNvPr>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 name="Google Shape;197;p12">
              <a:extLst>
                <a:ext uri="{FF2B5EF4-FFF2-40B4-BE49-F238E27FC236}">
                  <a16:creationId xmlns:a16="http://schemas.microsoft.com/office/drawing/2014/main" id="{48AFDAC7-3C6D-4515-AF90-51B6D5775B3A}"/>
                </a:ext>
              </a:extLst>
            </p:cNvPr>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 name="Google Shape;198;p12">
              <a:extLst>
                <a:ext uri="{FF2B5EF4-FFF2-40B4-BE49-F238E27FC236}">
                  <a16:creationId xmlns:a16="http://schemas.microsoft.com/office/drawing/2014/main" id="{5B1744AE-83A0-433A-BF6F-237BFB6E1EF3}"/>
                </a:ext>
              </a:extLst>
            </p:cNvPr>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 name="Google Shape;199;p12">
              <a:extLst>
                <a:ext uri="{FF2B5EF4-FFF2-40B4-BE49-F238E27FC236}">
                  <a16:creationId xmlns:a16="http://schemas.microsoft.com/office/drawing/2014/main" id="{FD796E71-2752-4BBB-8D3F-D4F2DB45B295}"/>
                </a:ext>
              </a:extLst>
            </p:cNvPr>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 name="Google Shape;200;p12">
              <a:extLst>
                <a:ext uri="{FF2B5EF4-FFF2-40B4-BE49-F238E27FC236}">
                  <a16:creationId xmlns:a16="http://schemas.microsoft.com/office/drawing/2014/main" id="{288C7E73-2F18-4462-9035-862C1C6BE682}"/>
                </a:ext>
              </a:extLst>
            </p:cNvPr>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 name="Google Shape;201;p12">
              <a:extLst>
                <a:ext uri="{FF2B5EF4-FFF2-40B4-BE49-F238E27FC236}">
                  <a16:creationId xmlns:a16="http://schemas.microsoft.com/office/drawing/2014/main" id="{6DBFA003-F830-44C6-B168-6B79ACEC02CA}"/>
                </a:ext>
              </a:extLst>
            </p:cNvPr>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 name="Google Shape;202;p12">
              <a:extLst>
                <a:ext uri="{FF2B5EF4-FFF2-40B4-BE49-F238E27FC236}">
                  <a16:creationId xmlns:a16="http://schemas.microsoft.com/office/drawing/2014/main" id="{BC78F369-D1DF-4334-BC99-967B3D0D956A}"/>
                </a:ext>
              </a:extLst>
            </p:cNvPr>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6" name="Google Shape;203;p12">
              <a:extLst>
                <a:ext uri="{FF2B5EF4-FFF2-40B4-BE49-F238E27FC236}">
                  <a16:creationId xmlns:a16="http://schemas.microsoft.com/office/drawing/2014/main" id="{142845F4-C77E-4430-BB1A-1F24E01AF57A}"/>
                </a:ext>
              </a:extLst>
            </p:cNvPr>
            <p:cNvGrpSpPr/>
            <p:nvPr/>
          </p:nvGrpSpPr>
          <p:grpSpPr>
            <a:xfrm flipH="1">
              <a:off x="5678143" y="1227582"/>
              <a:ext cx="345795" cy="1043508"/>
              <a:chOff x="5678143" y="1151382"/>
              <a:chExt cx="345795" cy="1043508"/>
            </a:xfrm>
          </p:grpSpPr>
          <p:sp>
            <p:nvSpPr>
              <p:cNvPr id="154" name="Google Shape;204;p12">
                <a:extLst>
                  <a:ext uri="{FF2B5EF4-FFF2-40B4-BE49-F238E27FC236}">
                    <a16:creationId xmlns:a16="http://schemas.microsoft.com/office/drawing/2014/main" id="{01FAEE68-9768-4FC9-8C3E-09221A437DF7}"/>
                  </a:ext>
                </a:extLst>
              </p:cNvPr>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205;p12">
                <a:extLst>
                  <a:ext uri="{FF2B5EF4-FFF2-40B4-BE49-F238E27FC236}">
                    <a16:creationId xmlns:a16="http://schemas.microsoft.com/office/drawing/2014/main" id="{EF7D3B26-EC13-4E8D-A28C-F534AAF6AF55}"/>
                  </a:ext>
                </a:extLst>
              </p:cNvPr>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206;p12">
                <a:extLst>
                  <a:ext uri="{FF2B5EF4-FFF2-40B4-BE49-F238E27FC236}">
                    <a16:creationId xmlns:a16="http://schemas.microsoft.com/office/drawing/2014/main" id="{A19A0059-CF73-41C9-9CCF-5EDCC1B4D86E}"/>
                  </a:ext>
                </a:extLst>
              </p:cNvPr>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207;p12">
                <a:extLst>
                  <a:ext uri="{FF2B5EF4-FFF2-40B4-BE49-F238E27FC236}">
                    <a16:creationId xmlns:a16="http://schemas.microsoft.com/office/drawing/2014/main" id="{CC3E09C4-D966-45E3-8152-39FC6D7DA3AD}"/>
                  </a:ext>
                </a:extLst>
              </p:cNvPr>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208;p12">
                <a:extLst>
                  <a:ext uri="{FF2B5EF4-FFF2-40B4-BE49-F238E27FC236}">
                    <a16:creationId xmlns:a16="http://schemas.microsoft.com/office/drawing/2014/main" id="{F61BB5F1-8517-4CF7-9865-0F7941E225A3}"/>
                  </a:ext>
                </a:extLst>
              </p:cNvPr>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209;p12">
                <a:extLst>
                  <a:ext uri="{FF2B5EF4-FFF2-40B4-BE49-F238E27FC236}">
                    <a16:creationId xmlns:a16="http://schemas.microsoft.com/office/drawing/2014/main" id="{8252CBDC-9FE5-423C-A3AE-C1E8D43D036F}"/>
                  </a:ext>
                </a:extLst>
              </p:cNvPr>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210;p12">
                <a:extLst>
                  <a:ext uri="{FF2B5EF4-FFF2-40B4-BE49-F238E27FC236}">
                    <a16:creationId xmlns:a16="http://schemas.microsoft.com/office/drawing/2014/main" id="{61ABA384-1E36-43AB-8703-43828EEB4B9B}"/>
                  </a:ext>
                </a:extLst>
              </p:cNvPr>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211;p12">
                <a:extLst>
                  <a:ext uri="{FF2B5EF4-FFF2-40B4-BE49-F238E27FC236}">
                    <a16:creationId xmlns:a16="http://schemas.microsoft.com/office/drawing/2014/main" id="{F343D6D5-8A49-4ABC-BD04-4632E7E0A5DE}"/>
                  </a:ext>
                </a:extLst>
              </p:cNvPr>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212;p12">
                <a:extLst>
                  <a:ext uri="{FF2B5EF4-FFF2-40B4-BE49-F238E27FC236}">
                    <a16:creationId xmlns:a16="http://schemas.microsoft.com/office/drawing/2014/main" id="{F315AADA-3704-4E7C-9E23-AE40E57A3807}"/>
                  </a:ext>
                </a:extLst>
              </p:cNvPr>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213;p12">
                <a:extLst>
                  <a:ext uri="{FF2B5EF4-FFF2-40B4-BE49-F238E27FC236}">
                    <a16:creationId xmlns:a16="http://schemas.microsoft.com/office/drawing/2014/main" id="{ABA37E08-0E3C-4641-98D0-E087F82E94B6}"/>
                  </a:ext>
                </a:extLst>
              </p:cNvPr>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214;p12">
                <a:extLst>
                  <a:ext uri="{FF2B5EF4-FFF2-40B4-BE49-F238E27FC236}">
                    <a16:creationId xmlns:a16="http://schemas.microsoft.com/office/drawing/2014/main" id="{9BED8FC1-2579-4405-91DA-3B32ED65CF1F}"/>
                  </a:ext>
                </a:extLst>
              </p:cNvPr>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215;p12">
                <a:extLst>
                  <a:ext uri="{FF2B5EF4-FFF2-40B4-BE49-F238E27FC236}">
                    <a16:creationId xmlns:a16="http://schemas.microsoft.com/office/drawing/2014/main" id="{1A7CDA73-26A4-41FD-89E3-B07418BFA86F}"/>
                  </a:ext>
                </a:extLst>
              </p:cNvPr>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216;p12">
                <a:extLst>
                  <a:ext uri="{FF2B5EF4-FFF2-40B4-BE49-F238E27FC236}">
                    <a16:creationId xmlns:a16="http://schemas.microsoft.com/office/drawing/2014/main" id="{784064F1-FBA7-403F-B7FC-10BAA222EE69}"/>
                  </a:ext>
                </a:extLst>
              </p:cNvPr>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217;p12">
                <a:extLst>
                  <a:ext uri="{FF2B5EF4-FFF2-40B4-BE49-F238E27FC236}">
                    <a16:creationId xmlns:a16="http://schemas.microsoft.com/office/drawing/2014/main" id="{2CDCBDE0-C0C1-4E90-AA93-DDB36B2A9BC1}"/>
                  </a:ext>
                </a:extLst>
              </p:cNvPr>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218;p12">
                <a:extLst>
                  <a:ext uri="{FF2B5EF4-FFF2-40B4-BE49-F238E27FC236}">
                    <a16:creationId xmlns:a16="http://schemas.microsoft.com/office/drawing/2014/main" id="{9CF73FD2-F354-4528-8D8A-62947F1226BA}"/>
                  </a:ext>
                </a:extLst>
              </p:cNvPr>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219;p12">
                <a:extLst>
                  <a:ext uri="{FF2B5EF4-FFF2-40B4-BE49-F238E27FC236}">
                    <a16:creationId xmlns:a16="http://schemas.microsoft.com/office/drawing/2014/main" id="{ECDD30C0-8174-4E47-9275-EB5132DE1A22}"/>
                  </a:ext>
                </a:extLst>
              </p:cNvPr>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220;p12">
                <a:extLst>
                  <a:ext uri="{FF2B5EF4-FFF2-40B4-BE49-F238E27FC236}">
                    <a16:creationId xmlns:a16="http://schemas.microsoft.com/office/drawing/2014/main" id="{1491ED89-0DF7-46B5-BD83-35B79B4359D3}"/>
                  </a:ext>
                </a:extLst>
              </p:cNvPr>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7" name="Google Shape;221;p12">
              <a:extLst>
                <a:ext uri="{FF2B5EF4-FFF2-40B4-BE49-F238E27FC236}">
                  <a16:creationId xmlns:a16="http://schemas.microsoft.com/office/drawing/2014/main" id="{3379B1F0-A46F-43CD-9168-2DF6EBCDF754}"/>
                </a:ext>
              </a:extLst>
            </p:cNvPr>
            <p:cNvGrpSpPr/>
            <p:nvPr/>
          </p:nvGrpSpPr>
          <p:grpSpPr>
            <a:xfrm>
              <a:off x="5122427" y="3292365"/>
              <a:ext cx="823270" cy="1268939"/>
              <a:chOff x="5490177" y="3555452"/>
              <a:chExt cx="823270" cy="1268939"/>
            </a:xfrm>
          </p:grpSpPr>
          <p:sp>
            <p:nvSpPr>
              <p:cNvPr id="123" name="Google Shape;222;p12">
                <a:extLst>
                  <a:ext uri="{FF2B5EF4-FFF2-40B4-BE49-F238E27FC236}">
                    <a16:creationId xmlns:a16="http://schemas.microsoft.com/office/drawing/2014/main" id="{B53D97F6-46C7-4323-8728-8A7E602DE792}"/>
                  </a:ext>
                </a:extLst>
              </p:cNvPr>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223;p12">
                <a:extLst>
                  <a:ext uri="{FF2B5EF4-FFF2-40B4-BE49-F238E27FC236}">
                    <a16:creationId xmlns:a16="http://schemas.microsoft.com/office/drawing/2014/main" id="{5E936C80-AE56-4A28-A6B5-9FEB2C2357CC}"/>
                  </a:ext>
                </a:extLst>
              </p:cNvPr>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224;p12">
                <a:extLst>
                  <a:ext uri="{FF2B5EF4-FFF2-40B4-BE49-F238E27FC236}">
                    <a16:creationId xmlns:a16="http://schemas.microsoft.com/office/drawing/2014/main" id="{9584466A-3903-43B8-BA23-CC15B80F23DC}"/>
                  </a:ext>
                </a:extLst>
              </p:cNvPr>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225;p12">
                <a:extLst>
                  <a:ext uri="{FF2B5EF4-FFF2-40B4-BE49-F238E27FC236}">
                    <a16:creationId xmlns:a16="http://schemas.microsoft.com/office/drawing/2014/main" id="{BF924507-51E0-4376-A56A-DBC003E2F412}"/>
                  </a:ext>
                </a:extLst>
              </p:cNvPr>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226;p12">
                <a:extLst>
                  <a:ext uri="{FF2B5EF4-FFF2-40B4-BE49-F238E27FC236}">
                    <a16:creationId xmlns:a16="http://schemas.microsoft.com/office/drawing/2014/main" id="{FCBD353B-73F8-458D-9295-ADADAD7D2C85}"/>
                  </a:ext>
                </a:extLst>
              </p:cNvPr>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227;p12">
                <a:extLst>
                  <a:ext uri="{FF2B5EF4-FFF2-40B4-BE49-F238E27FC236}">
                    <a16:creationId xmlns:a16="http://schemas.microsoft.com/office/drawing/2014/main" id="{AEE0F5B1-5FB1-4231-B0EE-730788031B66}"/>
                  </a:ext>
                </a:extLst>
              </p:cNvPr>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228;p12">
                <a:extLst>
                  <a:ext uri="{FF2B5EF4-FFF2-40B4-BE49-F238E27FC236}">
                    <a16:creationId xmlns:a16="http://schemas.microsoft.com/office/drawing/2014/main" id="{B372CA09-8BCD-4816-BE34-8B7BD9EE0833}"/>
                  </a:ext>
                </a:extLst>
              </p:cNvPr>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229;p12">
                <a:extLst>
                  <a:ext uri="{FF2B5EF4-FFF2-40B4-BE49-F238E27FC236}">
                    <a16:creationId xmlns:a16="http://schemas.microsoft.com/office/drawing/2014/main" id="{5B28E694-B226-46C5-9A45-3DCDD71409CA}"/>
                  </a:ext>
                </a:extLst>
              </p:cNvPr>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230;p12">
                <a:extLst>
                  <a:ext uri="{FF2B5EF4-FFF2-40B4-BE49-F238E27FC236}">
                    <a16:creationId xmlns:a16="http://schemas.microsoft.com/office/drawing/2014/main" id="{B5AEC196-093D-4140-A7AB-18EC56D1748B}"/>
                  </a:ext>
                </a:extLst>
              </p:cNvPr>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231;p12">
                <a:extLst>
                  <a:ext uri="{FF2B5EF4-FFF2-40B4-BE49-F238E27FC236}">
                    <a16:creationId xmlns:a16="http://schemas.microsoft.com/office/drawing/2014/main" id="{4FD79C82-6EAC-4DAB-B0C6-FEC66E4B79E0}"/>
                  </a:ext>
                </a:extLst>
              </p:cNvPr>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232;p12">
                <a:extLst>
                  <a:ext uri="{FF2B5EF4-FFF2-40B4-BE49-F238E27FC236}">
                    <a16:creationId xmlns:a16="http://schemas.microsoft.com/office/drawing/2014/main" id="{8DD28235-13C0-4461-BC2C-B5F3FDE635DF}"/>
                  </a:ext>
                </a:extLst>
              </p:cNvPr>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233;p12">
                <a:extLst>
                  <a:ext uri="{FF2B5EF4-FFF2-40B4-BE49-F238E27FC236}">
                    <a16:creationId xmlns:a16="http://schemas.microsoft.com/office/drawing/2014/main" id="{965F9021-6455-4CD1-B506-57FAFC9B6DC4}"/>
                  </a:ext>
                </a:extLst>
              </p:cNvPr>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234;p12">
                <a:extLst>
                  <a:ext uri="{FF2B5EF4-FFF2-40B4-BE49-F238E27FC236}">
                    <a16:creationId xmlns:a16="http://schemas.microsoft.com/office/drawing/2014/main" id="{EFCA6622-491B-44B5-9DC6-661FF76A3998}"/>
                  </a:ext>
                </a:extLst>
              </p:cNvPr>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235;p12">
                <a:extLst>
                  <a:ext uri="{FF2B5EF4-FFF2-40B4-BE49-F238E27FC236}">
                    <a16:creationId xmlns:a16="http://schemas.microsoft.com/office/drawing/2014/main" id="{2A6DC7E9-D4C2-4CED-A501-B479DFD8B267}"/>
                  </a:ext>
                </a:extLst>
              </p:cNvPr>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236;p12">
                <a:extLst>
                  <a:ext uri="{FF2B5EF4-FFF2-40B4-BE49-F238E27FC236}">
                    <a16:creationId xmlns:a16="http://schemas.microsoft.com/office/drawing/2014/main" id="{7D283361-F148-4470-9BBC-CC2042F20618}"/>
                  </a:ext>
                </a:extLst>
              </p:cNvPr>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237;p12">
                <a:extLst>
                  <a:ext uri="{FF2B5EF4-FFF2-40B4-BE49-F238E27FC236}">
                    <a16:creationId xmlns:a16="http://schemas.microsoft.com/office/drawing/2014/main" id="{784246F5-B677-4FEC-8027-830AEDE09C15}"/>
                  </a:ext>
                </a:extLst>
              </p:cNvPr>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238;p12">
                <a:extLst>
                  <a:ext uri="{FF2B5EF4-FFF2-40B4-BE49-F238E27FC236}">
                    <a16:creationId xmlns:a16="http://schemas.microsoft.com/office/drawing/2014/main" id="{961DF55B-40A7-4747-B99B-67977871D1D1}"/>
                  </a:ext>
                </a:extLst>
              </p:cNvPr>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239;p12">
                <a:extLst>
                  <a:ext uri="{FF2B5EF4-FFF2-40B4-BE49-F238E27FC236}">
                    <a16:creationId xmlns:a16="http://schemas.microsoft.com/office/drawing/2014/main" id="{200D7957-2B85-433E-BE94-1CF352468767}"/>
                  </a:ext>
                </a:extLst>
              </p:cNvPr>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240;p12">
                <a:extLst>
                  <a:ext uri="{FF2B5EF4-FFF2-40B4-BE49-F238E27FC236}">
                    <a16:creationId xmlns:a16="http://schemas.microsoft.com/office/drawing/2014/main" id="{BDADD7E2-C22C-4495-B89A-EA97643A9B26}"/>
                  </a:ext>
                </a:extLst>
              </p:cNvPr>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241;p12">
                <a:extLst>
                  <a:ext uri="{FF2B5EF4-FFF2-40B4-BE49-F238E27FC236}">
                    <a16:creationId xmlns:a16="http://schemas.microsoft.com/office/drawing/2014/main" id="{1CBD92FF-291F-440B-A626-D171AAE53275}"/>
                  </a:ext>
                </a:extLst>
              </p:cNvPr>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242;p12">
                <a:extLst>
                  <a:ext uri="{FF2B5EF4-FFF2-40B4-BE49-F238E27FC236}">
                    <a16:creationId xmlns:a16="http://schemas.microsoft.com/office/drawing/2014/main" id="{EE085094-70D7-490C-9D71-A5F2A1FE2293}"/>
                  </a:ext>
                </a:extLst>
              </p:cNvPr>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243;p12">
                <a:extLst>
                  <a:ext uri="{FF2B5EF4-FFF2-40B4-BE49-F238E27FC236}">
                    <a16:creationId xmlns:a16="http://schemas.microsoft.com/office/drawing/2014/main" id="{34E8FAD4-0AB7-4865-AE5A-1D211EA14EAD}"/>
                  </a:ext>
                </a:extLst>
              </p:cNvPr>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244;p12">
                <a:extLst>
                  <a:ext uri="{FF2B5EF4-FFF2-40B4-BE49-F238E27FC236}">
                    <a16:creationId xmlns:a16="http://schemas.microsoft.com/office/drawing/2014/main" id="{DA65A5A5-E6E9-404A-83C7-664CBF94F06C}"/>
                  </a:ext>
                </a:extLst>
              </p:cNvPr>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245;p12">
                <a:extLst>
                  <a:ext uri="{FF2B5EF4-FFF2-40B4-BE49-F238E27FC236}">
                    <a16:creationId xmlns:a16="http://schemas.microsoft.com/office/drawing/2014/main" id="{F34A739D-5473-4189-8454-3B6ED378AA87}"/>
                  </a:ext>
                </a:extLst>
              </p:cNvPr>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246;p12">
                <a:extLst>
                  <a:ext uri="{FF2B5EF4-FFF2-40B4-BE49-F238E27FC236}">
                    <a16:creationId xmlns:a16="http://schemas.microsoft.com/office/drawing/2014/main" id="{E3B5691C-2225-4AD4-A8FD-335D89B06EF5}"/>
                  </a:ext>
                </a:extLst>
              </p:cNvPr>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247;p12">
                <a:extLst>
                  <a:ext uri="{FF2B5EF4-FFF2-40B4-BE49-F238E27FC236}">
                    <a16:creationId xmlns:a16="http://schemas.microsoft.com/office/drawing/2014/main" id="{6A1C5957-C3A6-4B05-AE8E-E20B3D51129F}"/>
                  </a:ext>
                </a:extLst>
              </p:cNvPr>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248;p12">
                <a:extLst>
                  <a:ext uri="{FF2B5EF4-FFF2-40B4-BE49-F238E27FC236}">
                    <a16:creationId xmlns:a16="http://schemas.microsoft.com/office/drawing/2014/main" id="{D145C392-70AE-4880-9FA5-51119B144518}"/>
                  </a:ext>
                </a:extLst>
              </p:cNvPr>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249;p12">
                <a:extLst>
                  <a:ext uri="{FF2B5EF4-FFF2-40B4-BE49-F238E27FC236}">
                    <a16:creationId xmlns:a16="http://schemas.microsoft.com/office/drawing/2014/main" id="{1D976313-F365-4169-B772-F1DF463791D6}"/>
                  </a:ext>
                </a:extLst>
              </p:cNvPr>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250;p12">
                <a:extLst>
                  <a:ext uri="{FF2B5EF4-FFF2-40B4-BE49-F238E27FC236}">
                    <a16:creationId xmlns:a16="http://schemas.microsoft.com/office/drawing/2014/main" id="{661DBD48-DF44-4A9A-9A52-1C710C6AE1FF}"/>
                  </a:ext>
                </a:extLst>
              </p:cNvPr>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251;p12">
                <a:extLst>
                  <a:ext uri="{FF2B5EF4-FFF2-40B4-BE49-F238E27FC236}">
                    <a16:creationId xmlns:a16="http://schemas.microsoft.com/office/drawing/2014/main" id="{20E91412-86BB-4985-AB76-B094E01EBB47}"/>
                  </a:ext>
                </a:extLst>
              </p:cNvPr>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252;p12">
                <a:extLst>
                  <a:ext uri="{FF2B5EF4-FFF2-40B4-BE49-F238E27FC236}">
                    <a16:creationId xmlns:a16="http://schemas.microsoft.com/office/drawing/2014/main" id="{A74C3BA2-E922-4EDD-9C5A-9F969CA335B1}"/>
                  </a:ext>
                </a:extLst>
              </p:cNvPr>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8" name="Google Shape;253;p12">
              <a:extLst>
                <a:ext uri="{FF2B5EF4-FFF2-40B4-BE49-F238E27FC236}">
                  <a16:creationId xmlns:a16="http://schemas.microsoft.com/office/drawing/2014/main" id="{7B814760-74B8-4108-9965-52E2715CF3B2}"/>
                </a:ext>
              </a:extLst>
            </p:cNvPr>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 name="Google Shape;254;p12">
              <a:extLst>
                <a:ext uri="{FF2B5EF4-FFF2-40B4-BE49-F238E27FC236}">
                  <a16:creationId xmlns:a16="http://schemas.microsoft.com/office/drawing/2014/main" id="{46D7704E-DCD5-4D04-B54F-E1E2A48A32EF}"/>
                </a:ext>
              </a:extLst>
            </p:cNvPr>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 name="Google Shape;255;p12">
              <a:extLst>
                <a:ext uri="{FF2B5EF4-FFF2-40B4-BE49-F238E27FC236}">
                  <a16:creationId xmlns:a16="http://schemas.microsoft.com/office/drawing/2014/main" id="{27EB2E5C-4A40-4497-88BA-B4C27699935E}"/>
                </a:ext>
              </a:extLst>
            </p:cNvPr>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 name="Google Shape;256;p12">
              <a:extLst>
                <a:ext uri="{FF2B5EF4-FFF2-40B4-BE49-F238E27FC236}">
                  <a16:creationId xmlns:a16="http://schemas.microsoft.com/office/drawing/2014/main" id="{2D4DAF2F-2616-4C3F-8452-BBCEBB309C1B}"/>
                </a:ext>
              </a:extLst>
            </p:cNvPr>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 name="Google Shape;257;p12">
              <a:extLst>
                <a:ext uri="{FF2B5EF4-FFF2-40B4-BE49-F238E27FC236}">
                  <a16:creationId xmlns:a16="http://schemas.microsoft.com/office/drawing/2014/main" id="{3104ADA4-AA32-47B5-9E0B-886E0D54A9A6}"/>
                </a:ext>
              </a:extLst>
            </p:cNvPr>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 name="Google Shape;258;p12">
              <a:extLst>
                <a:ext uri="{FF2B5EF4-FFF2-40B4-BE49-F238E27FC236}">
                  <a16:creationId xmlns:a16="http://schemas.microsoft.com/office/drawing/2014/main" id="{FF193148-3C56-4531-96F2-B86CE82FF77B}"/>
                </a:ext>
              </a:extLst>
            </p:cNvPr>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 name="Google Shape;259;p12">
              <a:extLst>
                <a:ext uri="{FF2B5EF4-FFF2-40B4-BE49-F238E27FC236}">
                  <a16:creationId xmlns:a16="http://schemas.microsoft.com/office/drawing/2014/main" id="{DDDEF2AA-629C-4709-A8F9-CE9A4F5DA5C3}"/>
                </a:ext>
              </a:extLst>
            </p:cNvPr>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 name="Google Shape;260;p12">
              <a:extLst>
                <a:ext uri="{FF2B5EF4-FFF2-40B4-BE49-F238E27FC236}">
                  <a16:creationId xmlns:a16="http://schemas.microsoft.com/office/drawing/2014/main" id="{34D1934D-8DAA-403D-9AA5-07D707B5734A}"/>
                </a:ext>
              </a:extLst>
            </p:cNvPr>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 name="Google Shape;261;p12">
              <a:extLst>
                <a:ext uri="{FF2B5EF4-FFF2-40B4-BE49-F238E27FC236}">
                  <a16:creationId xmlns:a16="http://schemas.microsoft.com/office/drawing/2014/main" id="{BC45AA90-8BB5-4565-AAC5-8FC11C83B8AE}"/>
                </a:ext>
              </a:extLst>
            </p:cNvPr>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 name="Google Shape;262;p12">
              <a:extLst>
                <a:ext uri="{FF2B5EF4-FFF2-40B4-BE49-F238E27FC236}">
                  <a16:creationId xmlns:a16="http://schemas.microsoft.com/office/drawing/2014/main" id="{18FD50BC-6252-4542-AE40-CAE01C8C8BCB}"/>
                </a:ext>
              </a:extLst>
            </p:cNvPr>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 name="Google Shape;263;p12">
              <a:extLst>
                <a:ext uri="{FF2B5EF4-FFF2-40B4-BE49-F238E27FC236}">
                  <a16:creationId xmlns:a16="http://schemas.microsoft.com/office/drawing/2014/main" id="{05E0BCE0-929F-47E1-BA96-102A7280A695}"/>
                </a:ext>
              </a:extLst>
            </p:cNvPr>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 name="Google Shape;264;p12">
              <a:extLst>
                <a:ext uri="{FF2B5EF4-FFF2-40B4-BE49-F238E27FC236}">
                  <a16:creationId xmlns:a16="http://schemas.microsoft.com/office/drawing/2014/main" id="{FDDAE640-87DB-4814-A4A7-28B30547186E}"/>
                </a:ext>
              </a:extLst>
            </p:cNvPr>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 name="Google Shape;265;p12">
              <a:extLst>
                <a:ext uri="{FF2B5EF4-FFF2-40B4-BE49-F238E27FC236}">
                  <a16:creationId xmlns:a16="http://schemas.microsoft.com/office/drawing/2014/main" id="{600F3DBF-95AA-4805-8835-B4F982FE5F84}"/>
                </a:ext>
              </a:extLst>
            </p:cNvPr>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 name="Google Shape;266;p12">
              <a:extLst>
                <a:ext uri="{FF2B5EF4-FFF2-40B4-BE49-F238E27FC236}">
                  <a16:creationId xmlns:a16="http://schemas.microsoft.com/office/drawing/2014/main" id="{80C6A597-3BAC-46D1-BF9A-31FD39BFDF35}"/>
                </a:ext>
              </a:extLst>
            </p:cNvPr>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 name="Google Shape;267;p12">
              <a:extLst>
                <a:ext uri="{FF2B5EF4-FFF2-40B4-BE49-F238E27FC236}">
                  <a16:creationId xmlns:a16="http://schemas.microsoft.com/office/drawing/2014/main" id="{BDE0D73F-7EDC-498A-93AF-4B46E6DD00DB}"/>
                </a:ext>
              </a:extLst>
            </p:cNvPr>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 name="Google Shape;268;p12">
              <a:extLst>
                <a:ext uri="{FF2B5EF4-FFF2-40B4-BE49-F238E27FC236}">
                  <a16:creationId xmlns:a16="http://schemas.microsoft.com/office/drawing/2014/main" id="{B5E49319-C284-4936-9325-DE2680FA48CC}"/>
                </a:ext>
              </a:extLst>
            </p:cNvPr>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411"/>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 name="Google Shape;269;p12">
              <a:extLst>
                <a:ext uri="{FF2B5EF4-FFF2-40B4-BE49-F238E27FC236}">
                  <a16:creationId xmlns:a16="http://schemas.microsoft.com/office/drawing/2014/main" id="{E6BE7070-D123-4420-80DF-56D682148042}"/>
                </a:ext>
              </a:extLst>
            </p:cNvPr>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 name="Google Shape;270;p12">
              <a:extLst>
                <a:ext uri="{FF2B5EF4-FFF2-40B4-BE49-F238E27FC236}">
                  <a16:creationId xmlns:a16="http://schemas.microsoft.com/office/drawing/2014/main" id="{2E243E21-8DBC-450A-98C4-55F21770786C}"/>
                </a:ext>
              </a:extLst>
            </p:cNvPr>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 name="Google Shape;271;p12">
              <a:extLst>
                <a:ext uri="{FF2B5EF4-FFF2-40B4-BE49-F238E27FC236}">
                  <a16:creationId xmlns:a16="http://schemas.microsoft.com/office/drawing/2014/main" id="{C25BE8E6-EBA3-420A-841A-EE4FB86E57F7}"/>
                </a:ext>
              </a:extLst>
            </p:cNvPr>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411"/>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 name="Google Shape;272;p12">
              <a:extLst>
                <a:ext uri="{FF2B5EF4-FFF2-40B4-BE49-F238E27FC236}">
                  <a16:creationId xmlns:a16="http://schemas.microsoft.com/office/drawing/2014/main" id="{85CD32BC-5B60-422E-9177-31E81DBE9CDA}"/>
                </a:ext>
              </a:extLst>
            </p:cNvPr>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 name="Google Shape;273;p12">
              <a:extLst>
                <a:ext uri="{FF2B5EF4-FFF2-40B4-BE49-F238E27FC236}">
                  <a16:creationId xmlns:a16="http://schemas.microsoft.com/office/drawing/2014/main" id="{F741BEFE-8109-4893-9AA1-2F967DDCAD3D}"/>
                </a:ext>
              </a:extLst>
            </p:cNvPr>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 name="Google Shape;274;p12">
              <a:extLst>
                <a:ext uri="{FF2B5EF4-FFF2-40B4-BE49-F238E27FC236}">
                  <a16:creationId xmlns:a16="http://schemas.microsoft.com/office/drawing/2014/main" id="{8559439B-7E36-42CC-9922-554C5262497F}"/>
                </a:ext>
              </a:extLst>
            </p:cNvPr>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 name="Google Shape;275;p12">
              <a:extLst>
                <a:ext uri="{FF2B5EF4-FFF2-40B4-BE49-F238E27FC236}">
                  <a16:creationId xmlns:a16="http://schemas.microsoft.com/office/drawing/2014/main" id="{61FD4075-4508-48CF-99B0-5C968F43745C}"/>
                </a:ext>
              </a:extLst>
            </p:cNvPr>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 name="Google Shape;276;p12">
              <a:extLst>
                <a:ext uri="{FF2B5EF4-FFF2-40B4-BE49-F238E27FC236}">
                  <a16:creationId xmlns:a16="http://schemas.microsoft.com/office/drawing/2014/main" id="{4D82708D-32BD-4EC1-A6A6-5C7DF861A73A}"/>
                </a:ext>
              </a:extLst>
            </p:cNvPr>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 name="Google Shape;277;p12">
              <a:extLst>
                <a:ext uri="{FF2B5EF4-FFF2-40B4-BE49-F238E27FC236}">
                  <a16:creationId xmlns:a16="http://schemas.microsoft.com/office/drawing/2014/main" id="{68ADEE43-CED5-4F78-9F8D-DA4C69C4715E}"/>
                </a:ext>
              </a:extLst>
            </p:cNvPr>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 name="Google Shape;278;p12">
              <a:extLst>
                <a:ext uri="{FF2B5EF4-FFF2-40B4-BE49-F238E27FC236}">
                  <a16:creationId xmlns:a16="http://schemas.microsoft.com/office/drawing/2014/main" id="{4D68E0B5-379C-44A7-8257-B5786436D467}"/>
                </a:ext>
              </a:extLst>
            </p:cNvPr>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 name="Google Shape;279;p12">
              <a:extLst>
                <a:ext uri="{FF2B5EF4-FFF2-40B4-BE49-F238E27FC236}">
                  <a16:creationId xmlns:a16="http://schemas.microsoft.com/office/drawing/2014/main" id="{10297A5F-02F9-4052-A95F-D29685CD7CFD}"/>
                </a:ext>
              </a:extLst>
            </p:cNvPr>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 name="Google Shape;280;p12">
              <a:extLst>
                <a:ext uri="{FF2B5EF4-FFF2-40B4-BE49-F238E27FC236}">
                  <a16:creationId xmlns:a16="http://schemas.microsoft.com/office/drawing/2014/main" id="{72360981-354D-43A7-A5A2-C73ADAC09881}"/>
                </a:ext>
              </a:extLst>
            </p:cNvPr>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 name="Google Shape;281;p12">
              <a:extLst>
                <a:ext uri="{FF2B5EF4-FFF2-40B4-BE49-F238E27FC236}">
                  <a16:creationId xmlns:a16="http://schemas.microsoft.com/office/drawing/2014/main" id="{062BCA20-AD37-4527-9167-0B2FC6F222B0}"/>
                </a:ext>
              </a:extLst>
            </p:cNvPr>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 name="Google Shape;282;p12">
              <a:extLst>
                <a:ext uri="{FF2B5EF4-FFF2-40B4-BE49-F238E27FC236}">
                  <a16:creationId xmlns:a16="http://schemas.microsoft.com/office/drawing/2014/main" id="{4DBB9EAD-40AC-45EB-8A43-B824A9CDE7BF}"/>
                </a:ext>
              </a:extLst>
            </p:cNvPr>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 name="Google Shape;283;p12">
              <a:extLst>
                <a:ext uri="{FF2B5EF4-FFF2-40B4-BE49-F238E27FC236}">
                  <a16:creationId xmlns:a16="http://schemas.microsoft.com/office/drawing/2014/main" id="{7E2932FC-96C8-493B-979D-D60D3FBC3753}"/>
                </a:ext>
              </a:extLst>
            </p:cNvPr>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 name="Google Shape;284;p12">
              <a:extLst>
                <a:ext uri="{FF2B5EF4-FFF2-40B4-BE49-F238E27FC236}">
                  <a16:creationId xmlns:a16="http://schemas.microsoft.com/office/drawing/2014/main" id="{C06A65A0-E308-4880-8F52-E625DADDC99D}"/>
                </a:ext>
              </a:extLst>
            </p:cNvPr>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 name="Google Shape;285;p12">
              <a:extLst>
                <a:ext uri="{FF2B5EF4-FFF2-40B4-BE49-F238E27FC236}">
                  <a16:creationId xmlns:a16="http://schemas.microsoft.com/office/drawing/2014/main" id="{BD41BEDE-564E-40E6-AFD7-61C7DB97B479}"/>
                </a:ext>
              </a:extLst>
            </p:cNvPr>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 name="Google Shape;286;p12">
              <a:extLst>
                <a:ext uri="{FF2B5EF4-FFF2-40B4-BE49-F238E27FC236}">
                  <a16:creationId xmlns:a16="http://schemas.microsoft.com/office/drawing/2014/main" id="{A615DB9B-3CAF-4B95-8B18-E25A0F741072}"/>
                </a:ext>
              </a:extLst>
            </p:cNvPr>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 name="Google Shape;287;p12">
              <a:extLst>
                <a:ext uri="{FF2B5EF4-FFF2-40B4-BE49-F238E27FC236}">
                  <a16:creationId xmlns:a16="http://schemas.microsoft.com/office/drawing/2014/main" id="{D95AF8E9-59A2-439D-AE5C-D38219575688}"/>
                </a:ext>
              </a:extLst>
            </p:cNvPr>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 name="Google Shape;288;p12">
              <a:extLst>
                <a:ext uri="{FF2B5EF4-FFF2-40B4-BE49-F238E27FC236}">
                  <a16:creationId xmlns:a16="http://schemas.microsoft.com/office/drawing/2014/main" id="{791C61D8-8D8C-4F7C-8015-A2C77424E41F}"/>
                </a:ext>
              </a:extLst>
            </p:cNvPr>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4" name="Google Shape;289;p12">
              <a:extLst>
                <a:ext uri="{FF2B5EF4-FFF2-40B4-BE49-F238E27FC236}">
                  <a16:creationId xmlns:a16="http://schemas.microsoft.com/office/drawing/2014/main" id="{5C67B43D-A8E0-4C0C-9106-5D59726CD844}"/>
                </a:ext>
              </a:extLst>
            </p:cNvPr>
            <p:cNvGrpSpPr/>
            <p:nvPr/>
          </p:nvGrpSpPr>
          <p:grpSpPr>
            <a:xfrm>
              <a:off x="6544685" y="927094"/>
              <a:ext cx="264551" cy="200502"/>
              <a:chOff x="6621095" y="1452181"/>
              <a:chExt cx="330894" cy="250785"/>
            </a:xfrm>
          </p:grpSpPr>
          <p:sp>
            <p:nvSpPr>
              <p:cNvPr id="118" name="Google Shape;290;p12">
                <a:extLst>
                  <a:ext uri="{FF2B5EF4-FFF2-40B4-BE49-F238E27FC236}">
                    <a16:creationId xmlns:a16="http://schemas.microsoft.com/office/drawing/2014/main" id="{EEBD4511-6EE6-4A70-BF73-EAAB99B41504}"/>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291;p12">
                <a:extLst>
                  <a:ext uri="{FF2B5EF4-FFF2-40B4-BE49-F238E27FC236}">
                    <a16:creationId xmlns:a16="http://schemas.microsoft.com/office/drawing/2014/main" id="{69D0ADC0-8EDF-431C-B719-FD6192BE73D4}"/>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292;p12">
                <a:extLst>
                  <a:ext uri="{FF2B5EF4-FFF2-40B4-BE49-F238E27FC236}">
                    <a16:creationId xmlns:a16="http://schemas.microsoft.com/office/drawing/2014/main" id="{81856EC9-F5ED-45AA-9F3E-D86DCBC45E6D}"/>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293;p12">
                <a:extLst>
                  <a:ext uri="{FF2B5EF4-FFF2-40B4-BE49-F238E27FC236}">
                    <a16:creationId xmlns:a16="http://schemas.microsoft.com/office/drawing/2014/main" id="{ABEC5CC3-A99C-41BC-8AF5-F11ED73A9459}"/>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294;p12">
                <a:extLst>
                  <a:ext uri="{FF2B5EF4-FFF2-40B4-BE49-F238E27FC236}">
                    <a16:creationId xmlns:a16="http://schemas.microsoft.com/office/drawing/2014/main" id="{0E2BEC9F-668D-4578-B6FD-5B5560C346FB}"/>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5" name="Google Shape;295;p12">
              <a:extLst>
                <a:ext uri="{FF2B5EF4-FFF2-40B4-BE49-F238E27FC236}">
                  <a16:creationId xmlns:a16="http://schemas.microsoft.com/office/drawing/2014/main" id="{88CB7591-C7B2-43D1-918E-A4E1EA931E33}"/>
                </a:ext>
              </a:extLst>
            </p:cNvPr>
            <p:cNvGrpSpPr/>
            <p:nvPr/>
          </p:nvGrpSpPr>
          <p:grpSpPr>
            <a:xfrm>
              <a:off x="7210364" y="1314218"/>
              <a:ext cx="264551" cy="200502"/>
              <a:chOff x="6621095" y="1452181"/>
              <a:chExt cx="330894" cy="250785"/>
            </a:xfrm>
          </p:grpSpPr>
          <p:sp>
            <p:nvSpPr>
              <p:cNvPr id="113" name="Google Shape;296;p12">
                <a:extLst>
                  <a:ext uri="{FF2B5EF4-FFF2-40B4-BE49-F238E27FC236}">
                    <a16:creationId xmlns:a16="http://schemas.microsoft.com/office/drawing/2014/main" id="{D0D8A5FE-5070-4DA0-AF26-60B3AFCF2338}"/>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297;p12">
                <a:extLst>
                  <a:ext uri="{FF2B5EF4-FFF2-40B4-BE49-F238E27FC236}">
                    <a16:creationId xmlns:a16="http://schemas.microsoft.com/office/drawing/2014/main" id="{5103B527-3395-4384-92E3-8FEC7A095DC1}"/>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298;p12">
                <a:extLst>
                  <a:ext uri="{FF2B5EF4-FFF2-40B4-BE49-F238E27FC236}">
                    <a16:creationId xmlns:a16="http://schemas.microsoft.com/office/drawing/2014/main" id="{738F37F3-1A08-4E7E-A206-FF078247D860}"/>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299;p12">
                <a:extLst>
                  <a:ext uri="{FF2B5EF4-FFF2-40B4-BE49-F238E27FC236}">
                    <a16:creationId xmlns:a16="http://schemas.microsoft.com/office/drawing/2014/main" id="{236D7C56-4258-4A46-8422-E08C1AE7F0FC}"/>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300;p12">
                <a:extLst>
                  <a:ext uri="{FF2B5EF4-FFF2-40B4-BE49-F238E27FC236}">
                    <a16:creationId xmlns:a16="http://schemas.microsoft.com/office/drawing/2014/main" id="{C7B10978-0314-4D48-9E9F-48F1F09558B6}"/>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6" name="Google Shape;301;p12">
              <a:extLst>
                <a:ext uri="{FF2B5EF4-FFF2-40B4-BE49-F238E27FC236}">
                  <a16:creationId xmlns:a16="http://schemas.microsoft.com/office/drawing/2014/main" id="{7DC07BF1-176D-441E-8009-9904E4DB9759}"/>
                </a:ext>
              </a:extLst>
            </p:cNvPr>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 name="Google Shape;302;p12">
              <a:extLst>
                <a:ext uri="{FF2B5EF4-FFF2-40B4-BE49-F238E27FC236}">
                  <a16:creationId xmlns:a16="http://schemas.microsoft.com/office/drawing/2014/main" id="{A1588441-B72F-48C0-A0B1-F64971D5A1B2}"/>
                </a:ext>
              </a:extLst>
            </p:cNvPr>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8" name="Google Shape;303;p12">
              <a:extLst>
                <a:ext uri="{FF2B5EF4-FFF2-40B4-BE49-F238E27FC236}">
                  <a16:creationId xmlns:a16="http://schemas.microsoft.com/office/drawing/2014/main" id="{E2BCC7BE-EC17-4CF0-8C2A-B73659FDABF3}"/>
                </a:ext>
              </a:extLst>
            </p:cNvPr>
            <p:cNvGrpSpPr/>
            <p:nvPr/>
          </p:nvGrpSpPr>
          <p:grpSpPr>
            <a:xfrm flipH="1">
              <a:off x="8183211" y="2407472"/>
              <a:ext cx="780359" cy="1195999"/>
              <a:chOff x="3975528" y="3303922"/>
              <a:chExt cx="780359" cy="1195999"/>
            </a:xfrm>
          </p:grpSpPr>
          <p:sp>
            <p:nvSpPr>
              <p:cNvPr id="79" name="Google Shape;304;p12">
                <a:extLst>
                  <a:ext uri="{FF2B5EF4-FFF2-40B4-BE49-F238E27FC236}">
                    <a16:creationId xmlns:a16="http://schemas.microsoft.com/office/drawing/2014/main" id="{6944E452-DE15-4E62-B7AA-1EB93FF071BE}"/>
                  </a:ext>
                </a:extLst>
              </p:cNvPr>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411"/>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 name="Google Shape;305;p12">
                <a:extLst>
                  <a:ext uri="{FF2B5EF4-FFF2-40B4-BE49-F238E27FC236}">
                    <a16:creationId xmlns:a16="http://schemas.microsoft.com/office/drawing/2014/main" id="{32C7C21A-88A9-410E-8360-C5BE20DF1249}"/>
                  </a:ext>
                </a:extLst>
              </p:cNvPr>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411"/>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 name="Google Shape;306;p12">
                <a:extLst>
                  <a:ext uri="{FF2B5EF4-FFF2-40B4-BE49-F238E27FC236}">
                    <a16:creationId xmlns:a16="http://schemas.microsoft.com/office/drawing/2014/main" id="{C84D42B2-F763-40C8-96C6-FAC9123676CD}"/>
                  </a:ext>
                </a:extLst>
              </p:cNvPr>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 name="Google Shape;307;p12">
                <a:extLst>
                  <a:ext uri="{FF2B5EF4-FFF2-40B4-BE49-F238E27FC236}">
                    <a16:creationId xmlns:a16="http://schemas.microsoft.com/office/drawing/2014/main" id="{99333CF0-BB8E-414E-B44B-F2640353D688}"/>
                  </a:ext>
                </a:extLst>
              </p:cNvPr>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 name="Google Shape;308;p12">
                <a:extLst>
                  <a:ext uri="{FF2B5EF4-FFF2-40B4-BE49-F238E27FC236}">
                    <a16:creationId xmlns:a16="http://schemas.microsoft.com/office/drawing/2014/main" id="{75D5659F-C358-4CD4-BC13-93B3AF30EA2D}"/>
                  </a:ext>
                </a:extLst>
              </p:cNvPr>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411"/>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 name="Google Shape;309;p12">
                <a:extLst>
                  <a:ext uri="{FF2B5EF4-FFF2-40B4-BE49-F238E27FC236}">
                    <a16:creationId xmlns:a16="http://schemas.microsoft.com/office/drawing/2014/main" id="{991BA6F0-2FB7-4EFD-978C-43F6D8FEAEA2}"/>
                  </a:ext>
                </a:extLst>
              </p:cNvPr>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 name="Google Shape;310;p12">
                <a:extLst>
                  <a:ext uri="{FF2B5EF4-FFF2-40B4-BE49-F238E27FC236}">
                    <a16:creationId xmlns:a16="http://schemas.microsoft.com/office/drawing/2014/main" id="{AEE865DF-C0DD-4732-8314-6062F05C9F05}"/>
                  </a:ext>
                </a:extLst>
              </p:cNvPr>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 name="Google Shape;311;p12">
                <a:extLst>
                  <a:ext uri="{FF2B5EF4-FFF2-40B4-BE49-F238E27FC236}">
                    <a16:creationId xmlns:a16="http://schemas.microsoft.com/office/drawing/2014/main" id="{5DECADEC-C46A-45EE-9838-81D8301D3E35}"/>
                  </a:ext>
                </a:extLst>
              </p:cNvPr>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 name="Google Shape;312;p12">
                <a:extLst>
                  <a:ext uri="{FF2B5EF4-FFF2-40B4-BE49-F238E27FC236}">
                    <a16:creationId xmlns:a16="http://schemas.microsoft.com/office/drawing/2014/main" id="{EC8409FE-DEDE-4E97-BEC7-3B1422CFC1C0}"/>
                  </a:ext>
                </a:extLst>
              </p:cNvPr>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411"/>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 name="Google Shape;313;p12">
                <a:extLst>
                  <a:ext uri="{FF2B5EF4-FFF2-40B4-BE49-F238E27FC236}">
                    <a16:creationId xmlns:a16="http://schemas.microsoft.com/office/drawing/2014/main" id="{E3501D5D-4C76-466C-8A94-B7D472B3C478}"/>
                  </a:ext>
                </a:extLst>
              </p:cNvPr>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 name="Google Shape;314;p12">
                <a:extLst>
                  <a:ext uri="{FF2B5EF4-FFF2-40B4-BE49-F238E27FC236}">
                    <a16:creationId xmlns:a16="http://schemas.microsoft.com/office/drawing/2014/main" id="{40C32D27-BB54-4BCA-8A1A-80D606C8BFF2}"/>
                  </a:ext>
                </a:extLst>
              </p:cNvPr>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411"/>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 name="Google Shape;315;p12">
                <a:extLst>
                  <a:ext uri="{FF2B5EF4-FFF2-40B4-BE49-F238E27FC236}">
                    <a16:creationId xmlns:a16="http://schemas.microsoft.com/office/drawing/2014/main" id="{F3F71272-5A8F-48EC-A79E-6F4D095F96AC}"/>
                  </a:ext>
                </a:extLst>
              </p:cNvPr>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 name="Google Shape;316;p12">
                <a:extLst>
                  <a:ext uri="{FF2B5EF4-FFF2-40B4-BE49-F238E27FC236}">
                    <a16:creationId xmlns:a16="http://schemas.microsoft.com/office/drawing/2014/main" id="{42EC886C-EDAF-4135-B25E-0FA7A234BB35}"/>
                  </a:ext>
                </a:extLst>
              </p:cNvPr>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 name="Google Shape;317;p12">
                <a:extLst>
                  <a:ext uri="{FF2B5EF4-FFF2-40B4-BE49-F238E27FC236}">
                    <a16:creationId xmlns:a16="http://schemas.microsoft.com/office/drawing/2014/main" id="{0200E586-892C-43A4-913C-D7C0E71B2D84}"/>
                  </a:ext>
                </a:extLst>
              </p:cNvPr>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411"/>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 name="Google Shape;318;p12">
                <a:extLst>
                  <a:ext uri="{FF2B5EF4-FFF2-40B4-BE49-F238E27FC236}">
                    <a16:creationId xmlns:a16="http://schemas.microsoft.com/office/drawing/2014/main" id="{4D095542-45C7-487E-904C-37A8DAE60236}"/>
                  </a:ext>
                </a:extLst>
              </p:cNvPr>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 name="Google Shape;319;p12">
                <a:extLst>
                  <a:ext uri="{FF2B5EF4-FFF2-40B4-BE49-F238E27FC236}">
                    <a16:creationId xmlns:a16="http://schemas.microsoft.com/office/drawing/2014/main" id="{EA2C9FCB-4AB7-460F-976A-46CDE2A62FAA}"/>
                  </a:ext>
                </a:extLst>
              </p:cNvPr>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 name="Google Shape;320;p12">
                <a:extLst>
                  <a:ext uri="{FF2B5EF4-FFF2-40B4-BE49-F238E27FC236}">
                    <a16:creationId xmlns:a16="http://schemas.microsoft.com/office/drawing/2014/main" id="{9440CA45-2C47-43D0-8132-0DD779288ABD}"/>
                  </a:ext>
                </a:extLst>
              </p:cNvPr>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 name="Google Shape;321;p12">
                <a:extLst>
                  <a:ext uri="{FF2B5EF4-FFF2-40B4-BE49-F238E27FC236}">
                    <a16:creationId xmlns:a16="http://schemas.microsoft.com/office/drawing/2014/main" id="{4F468C44-9CA3-44FB-B264-7B5B296038A7}"/>
                  </a:ext>
                </a:extLst>
              </p:cNvPr>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 name="Google Shape;322;p12">
                <a:extLst>
                  <a:ext uri="{FF2B5EF4-FFF2-40B4-BE49-F238E27FC236}">
                    <a16:creationId xmlns:a16="http://schemas.microsoft.com/office/drawing/2014/main" id="{B44F107E-9F66-4EB7-A87A-977BC1CB6F5C}"/>
                  </a:ext>
                </a:extLst>
              </p:cNvPr>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 name="Google Shape;323;p12">
                <a:extLst>
                  <a:ext uri="{FF2B5EF4-FFF2-40B4-BE49-F238E27FC236}">
                    <a16:creationId xmlns:a16="http://schemas.microsoft.com/office/drawing/2014/main" id="{A2D395A7-B90D-4297-8A9F-5C0C2A23FD98}"/>
                  </a:ext>
                </a:extLst>
              </p:cNvPr>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324;p12">
                <a:extLst>
                  <a:ext uri="{FF2B5EF4-FFF2-40B4-BE49-F238E27FC236}">
                    <a16:creationId xmlns:a16="http://schemas.microsoft.com/office/drawing/2014/main" id="{F68408DE-68CC-44D1-88FD-A19B691EBC4F}"/>
                  </a:ext>
                </a:extLst>
              </p:cNvPr>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325;p12">
                <a:extLst>
                  <a:ext uri="{FF2B5EF4-FFF2-40B4-BE49-F238E27FC236}">
                    <a16:creationId xmlns:a16="http://schemas.microsoft.com/office/drawing/2014/main" id="{C2B8819D-324C-4C40-AB5B-EC2715297EBB}"/>
                  </a:ext>
                </a:extLst>
              </p:cNvPr>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326;p12">
                <a:extLst>
                  <a:ext uri="{FF2B5EF4-FFF2-40B4-BE49-F238E27FC236}">
                    <a16:creationId xmlns:a16="http://schemas.microsoft.com/office/drawing/2014/main" id="{B985BEF1-FDDA-41C1-AD66-35950208DB95}"/>
                  </a:ext>
                </a:extLst>
              </p:cNvPr>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327;p12">
                <a:extLst>
                  <a:ext uri="{FF2B5EF4-FFF2-40B4-BE49-F238E27FC236}">
                    <a16:creationId xmlns:a16="http://schemas.microsoft.com/office/drawing/2014/main" id="{A7F28042-8780-4AAE-89DE-5A52A433A338}"/>
                  </a:ext>
                </a:extLst>
              </p:cNvPr>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328;p12">
                <a:extLst>
                  <a:ext uri="{FF2B5EF4-FFF2-40B4-BE49-F238E27FC236}">
                    <a16:creationId xmlns:a16="http://schemas.microsoft.com/office/drawing/2014/main" id="{E3ABAC49-E722-442E-8355-AEE0B2545921}"/>
                  </a:ext>
                </a:extLst>
              </p:cNvPr>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329;p12">
                <a:extLst>
                  <a:ext uri="{FF2B5EF4-FFF2-40B4-BE49-F238E27FC236}">
                    <a16:creationId xmlns:a16="http://schemas.microsoft.com/office/drawing/2014/main" id="{4E8DE6DE-2ABB-432B-8B07-20A816B246E2}"/>
                  </a:ext>
                </a:extLst>
              </p:cNvPr>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05" name="Google Shape;330;p12">
                <a:extLst>
                  <a:ext uri="{FF2B5EF4-FFF2-40B4-BE49-F238E27FC236}">
                    <a16:creationId xmlns:a16="http://schemas.microsoft.com/office/drawing/2014/main" id="{61D4D331-7DB3-4702-9D2D-DCFF6C65F9D9}"/>
                  </a:ext>
                </a:extLst>
              </p:cNvPr>
              <p:cNvGrpSpPr/>
              <p:nvPr/>
            </p:nvGrpSpPr>
            <p:grpSpPr>
              <a:xfrm flipH="1">
                <a:off x="4321762" y="3621406"/>
                <a:ext cx="239006" cy="181218"/>
                <a:chOff x="6621095" y="1452181"/>
                <a:chExt cx="330894" cy="250785"/>
              </a:xfrm>
            </p:grpSpPr>
            <p:sp>
              <p:nvSpPr>
                <p:cNvPr id="108" name="Google Shape;331;p12">
                  <a:extLst>
                    <a:ext uri="{FF2B5EF4-FFF2-40B4-BE49-F238E27FC236}">
                      <a16:creationId xmlns:a16="http://schemas.microsoft.com/office/drawing/2014/main" id="{966E4F47-810E-4494-AC2B-443037856AD6}"/>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332;p12">
                  <a:extLst>
                    <a:ext uri="{FF2B5EF4-FFF2-40B4-BE49-F238E27FC236}">
                      <a16:creationId xmlns:a16="http://schemas.microsoft.com/office/drawing/2014/main" id="{F3484597-7C9F-477E-A3F8-8309E49BE9E4}"/>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333;p12">
                  <a:extLst>
                    <a:ext uri="{FF2B5EF4-FFF2-40B4-BE49-F238E27FC236}">
                      <a16:creationId xmlns:a16="http://schemas.microsoft.com/office/drawing/2014/main" id="{0640CED4-A469-4A1A-ABED-554F15EDFB27}"/>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334;p12">
                  <a:extLst>
                    <a:ext uri="{FF2B5EF4-FFF2-40B4-BE49-F238E27FC236}">
                      <a16:creationId xmlns:a16="http://schemas.microsoft.com/office/drawing/2014/main" id="{4516979D-0276-40AE-8EC1-A4D7502FCEB2}"/>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 name="Google Shape;335;p12">
                  <a:extLst>
                    <a:ext uri="{FF2B5EF4-FFF2-40B4-BE49-F238E27FC236}">
                      <a16:creationId xmlns:a16="http://schemas.microsoft.com/office/drawing/2014/main" id="{4401D0EA-D02E-4232-83EE-575EBEAF9CAD}"/>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6" name="Google Shape;336;p12">
                <a:extLst>
                  <a:ext uri="{FF2B5EF4-FFF2-40B4-BE49-F238E27FC236}">
                    <a16:creationId xmlns:a16="http://schemas.microsoft.com/office/drawing/2014/main" id="{546FB5B4-E390-4895-9CDE-34719F8E7392}"/>
                  </a:ext>
                </a:extLst>
              </p:cNvPr>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337;p12">
                <a:extLst>
                  <a:ext uri="{FF2B5EF4-FFF2-40B4-BE49-F238E27FC236}">
                    <a16:creationId xmlns:a16="http://schemas.microsoft.com/office/drawing/2014/main" id="{B2F3A974-9526-4BA1-B909-8E58B091AE94}"/>
                  </a:ext>
                </a:extLst>
              </p:cNvPr>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568510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0C817-0DE8-490F-BF0F-C9169538D90B}"/>
              </a:ext>
            </a:extLst>
          </p:cNvPr>
          <p:cNvSpPr>
            <a:spLocks noGrp="1"/>
          </p:cNvSpPr>
          <p:nvPr>
            <p:ph type="ctrTitle"/>
          </p:nvPr>
        </p:nvSpPr>
        <p:spPr>
          <a:xfrm>
            <a:off x="330200" y="322263"/>
            <a:ext cx="9144000" cy="1011237"/>
          </a:xfrm>
        </p:spPr>
        <p:txBody>
          <a:bodyPr/>
          <a:lstStyle/>
          <a:p>
            <a:pPr algn="l"/>
            <a:r>
              <a:rPr lang="en-US" dirty="0" err="1"/>
              <a:t>BoXplots</a:t>
            </a:r>
            <a:endParaRPr lang="en-IN" dirty="0"/>
          </a:p>
        </p:txBody>
      </p:sp>
      <p:pic>
        <p:nvPicPr>
          <p:cNvPr id="1026" name="Picture 2">
            <a:extLst>
              <a:ext uri="{FF2B5EF4-FFF2-40B4-BE49-F238E27FC236}">
                <a16:creationId xmlns:a16="http://schemas.microsoft.com/office/drawing/2014/main" id="{8287CDBF-D4A7-453D-B2B7-8805AEB7A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69" y="1333501"/>
            <a:ext cx="3294880" cy="22294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0126614-9B12-4EB5-941C-00AB291015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 y="3566709"/>
            <a:ext cx="3176112" cy="21846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F480F9E-E082-464E-85F3-A1CFA67743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7165" y="183215"/>
            <a:ext cx="3368727" cy="2176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7915BC9-A13A-4D3E-A696-926E0F3B0F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2008" y="2359395"/>
            <a:ext cx="3241226" cy="222941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A56DCA5-BEE0-496A-AE55-E4B072A9C2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9482" y="4588811"/>
            <a:ext cx="3264270" cy="21761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3196641A-EC20-4BEC-A2D5-5F9B10AD20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5688" y="250172"/>
            <a:ext cx="3315243" cy="216665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74508790-A745-41E8-B11D-F3CC9C7F7E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85689" y="2474826"/>
            <a:ext cx="3264270" cy="21419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16653DD5-1F20-4763-A3CB-C5A3A5FC73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36207" y="4588810"/>
            <a:ext cx="3135924" cy="20494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DCEB08-BE91-4D09-9631-5C97550BD2AC}"/>
              </a:ext>
            </a:extLst>
          </p:cNvPr>
          <p:cNvSpPr/>
          <p:nvPr/>
        </p:nvSpPr>
        <p:spPr>
          <a:xfrm>
            <a:off x="397678" y="6059255"/>
            <a:ext cx="4211409" cy="307777"/>
          </a:xfrm>
          <a:prstGeom prst="rect">
            <a:avLst/>
          </a:prstGeom>
        </p:spPr>
        <p:txBody>
          <a:bodyPr wrap="none">
            <a:spAutoFit/>
          </a:bodyPr>
          <a:lstStyle/>
          <a:p>
            <a:r>
              <a:rPr lang="en-IN" dirty="0"/>
              <a:t>There are lots of feature which are having outliers. </a:t>
            </a:r>
          </a:p>
        </p:txBody>
      </p:sp>
    </p:spTree>
    <p:extLst>
      <p:ext uri="{BB962C8B-B14F-4D97-AF65-F5344CB8AC3E}">
        <p14:creationId xmlns:p14="http://schemas.microsoft.com/office/powerpoint/2010/main" val="992013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0C817-0DE8-490F-BF0F-C9169538D90B}"/>
              </a:ext>
            </a:extLst>
          </p:cNvPr>
          <p:cNvSpPr>
            <a:spLocks noGrp="1"/>
          </p:cNvSpPr>
          <p:nvPr>
            <p:ph type="ctrTitle"/>
          </p:nvPr>
        </p:nvSpPr>
        <p:spPr>
          <a:xfrm>
            <a:off x="330200" y="322263"/>
            <a:ext cx="9144000" cy="1011237"/>
          </a:xfrm>
        </p:spPr>
        <p:txBody>
          <a:bodyPr/>
          <a:lstStyle/>
          <a:p>
            <a:pPr algn="l"/>
            <a:r>
              <a:rPr lang="en-US" dirty="0"/>
              <a:t>Analysis Of </a:t>
            </a:r>
            <a:r>
              <a:rPr lang="en-US" dirty="0" err="1"/>
              <a:t>DayHours</a:t>
            </a:r>
            <a:endParaRPr lang="en-IN" dirty="0"/>
          </a:p>
        </p:txBody>
      </p:sp>
      <p:sp>
        <p:nvSpPr>
          <p:cNvPr id="3" name="Subtitle 2">
            <a:extLst>
              <a:ext uri="{FF2B5EF4-FFF2-40B4-BE49-F238E27FC236}">
                <a16:creationId xmlns:a16="http://schemas.microsoft.com/office/drawing/2014/main" id="{DC6DDAB2-DC14-4C11-BFB6-A7E44D0470A5}"/>
              </a:ext>
            </a:extLst>
          </p:cNvPr>
          <p:cNvSpPr>
            <a:spLocks noGrp="1"/>
          </p:cNvSpPr>
          <p:nvPr>
            <p:ph type="subTitle" idx="1"/>
          </p:nvPr>
        </p:nvSpPr>
        <p:spPr>
          <a:xfrm>
            <a:off x="125484" y="2295052"/>
            <a:ext cx="4678528" cy="1655762"/>
          </a:xfrm>
        </p:spPr>
        <p:txBody>
          <a:bodyPr/>
          <a:lstStyle/>
          <a:p>
            <a:pPr marL="342900" indent="-342900" algn="l">
              <a:buFont typeface="Arial" panose="020B0604020202020204" pitchFamily="34" charset="0"/>
              <a:buChar char="•"/>
            </a:pPr>
            <a:r>
              <a:rPr lang="en-US" dirty="0"/>
              <a:t> We can see from the graph that in </a:t>
            </a:r>
            <a:r>
              <a:rPr lang="en-US" dirty="0" err="1"/>
              <a:t>april</a:t>
            </a:r>
            <a:r>
              <a:rPr lang="en-US" dirty="0"/>
              <a:t> 2015 and </a:t>
            </a:r>
            <a:r>
              <a:rPr lang="en-US" dirty="0" err="1"/>
              <a:t>june</a:t>
            </a:r>
            <a:r>
              <a:rPr lang="en-US" dirty="0"/>
              <a:t> and </a:t>
            </a:r>
            <a:r>
              <a:rPr lang="en-US" dirty="0" err="1"/>
              <a:t>july</a:t>
            </a:r>
            <a:r>
              <a:rPr lang="en-US" dirty="0"/>
              <a:t> of 2014 most houses are sold.</a:t>
            </a:r>
          </a:p>
          <a:p>
            <a:pPr marL="342900" indent="-342900" algn="l">
              <a:buFont typeface="Arial" panose="020B0604020202020204" pitchFamily="34" charset="0"/>
              <a:buChar char="•"/>
            </a:pPr>
            <a:r>
              <a:rPr lang="en-US" dirty="0"/>
              <a:t>In the dataset, we can see the sales is high in the month of April/2015.</a:t>
            </a:r>
          </a:p>
        </p:txBody>
      </p:sp>
      <p:pic>
        <p:nvPicPr>
          <p:cNvPr id="2050" name="Picture 2">
            <a:extLst>
              <a:ext uri="{FF2B5EF4-FFF2-40B4-BE49-F238E27FC236}">
                <a16:creationId xmlns:a16="http://schemas.microsoft.com/office/drawing/2014/main" id="{EB423DB4-749B-4F69-93CD-CCC79F5543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2365" y="1518243"/>
            <a:ext cx="6953250" cy="406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391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0C817-0DE8-490F-BF0F-C9169538D90B}"/>
              </a:ext>
            </a:extLst>
          </p:cNvPr>
          <p:cNvSpPr>
            <a:spLocks noGrp="1"/>
          </p:cNvSpPr>
          <p:nvPr>
            <p:ph type="ctrTitle"/>
          </p:nvPr>
        </p:nvSpPr>
        <p:spPr>
          <a:xfrm>
            <a:off x="330200" y="322263"/>
            <a:ext cx="9144000" cy="1011237"/>
          </a:xfrm>
        </p:spPr>
        <p:txBody>
          <a:bodyPr/>
          <a:lstStyle/>
          <a:p>
            <a:r>
              <a:rPr lang="en-US" dirty="0"/>
              <a:t>Univariant Analysis</a:t>
            </a:r>
            <a:endParaRPr lang="en-IN" dirty="0"/>
          </a:p>
        </p:txBody>
      </p:sp>
      <p:sp>
        <p:nvSpPr>
          <p:cNvPr id="3" name="Subtitle 2">
            <a:extLst>
              <a:ext uri="{FF2B5EF4-FFF2-40B4-BE49-F238E27FC236}">
                <a16:creationId xmlns:a16="http://schemas.microsoft.com/office/drawing/2014/main" id="{DC6DDAB2-DC14-4C11-BFB6-A7E44D0470A5}"/>
              </a:ext>
            </a:extLst>
          </p:cNvPr>
          <p:cNvSpPr>
            <a:spLocks noGrp="1"/>
          </p:cNvSpPr>
          <p:nvPr>
            <p:ph type="subTitle" idx="1"/>
          </p:nvPr>
        </p:nvSpPr>
        <p:spPr>
          <a:xfrm>
            <a:off x="87708" y="1717212"/>
            <a:ext cx="3121005" cy="1805968"/>
          </a:xfrm>
        </p:spPr>
        <p:txBody>
          <a:bodyPr/>
          <a:lstStyle/>
          <a:p>
            <a:pPr marL="342900" indent="-342900" algn="l">
              <a:buFont typeface="Arial" panose="020B0604020202020204" pitchFamily="34" charset="0"/>
              <a:buChar char="•"/>
            </a:pPr>
            <a:r>
              <a:rPr lang="en-US" dirty="0"/>
              <a:t>Most of the houses have 3 or 4 bedrooms</a:t>
            </a:r>
          </a:p>
          <a:p>
            <a:pPr marL="342900" indent="-342900" algn="l">
              <a:buFont typeface="Arial" panose="020B0604020202020204" pitchFamily="34" charset="0"/>
              <a:buChar char="•"/>
            </a:pPr>
            <a:r>
              <a:rPr lang="en-US" dirty="0"/>
              <a:t>Majority of the houses have bathroom in the range of 1.0 to 2.5</a:t>
            </a:r>
          </a:p>
          <a:p>
            <a:pPr marL="342900" indent="-342900" algn="l">
              <a:buFont typeface="Arial" panose="020B0604020202020204" pitchFamily="34" charset="0"/>
              <a:buChar char="•"/>
            </a:pPr>
            <a:r>
              <a:rPr lang="en-US" dirty="0"/>
              <a:t>Most houses have 1 and 2 floors</a:t>
            </a:r>
          </a:p>
          <a:p>
            <a:pPr marL="342900" indent="-342900" algn="l">
              <a:buFont typeface="Arial" panose="020B0604020202020204" pitchFamily="34" charset="0"/>
              <a:buChar char="•"/>
            </a:pPr>
            <a:r>
              <a:rPr lang="en-US" dirty="0"/>
              <a:t>Most properties have quality rating between 6 to 10</a:t>
            </a:r>
            <a:endParaRPr lang="en-IN" dirty="0"/>
          </a:p>
        </p:txBody>
      </p:sp>
      <p:pic>
        <p:nvPicPr>
          <p:cNvPr id="3074" name="Picture 2">
            <a:extLst>
              <a:ext uri="{FF2B5EF4-FFF2-40B4-BE49-F238E27FC236}">
                <a16:creationId xmlns:a16="http://schemas.microsoft.com/office/drawing/2014/main" id="{CBD4097F-B8D3-4AB1-814A-8B87BC26C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45" y="1396691"/>
            <a:ext cx="4207247" cy="21264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045265D-DCE3-4C5D-A338-437F64590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399" y="1333500"/>
            <a:ext cx="4304107" cy="21933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FD98E3C5-842C-45AD-B572-696F22588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743" y="3586371"/>
            <a:ext cx="4207247" cy="212077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522D31BF-7E75-46BC-8081-C68F7FCCE6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4990" y="3737808"/>
            <a:ext cx="4552872" cy="2313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477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0C817-0DE8-490F-BF0F-C9169538D90B}"/>
              </a:ext>
            </a:extLst>
          </p:cNvPr>
          <p:cNvSpPr>
            <a:spLocks noGrp="1"/>
          </p:cNvSpPr>
          <p:nvPr>
            <p:ph type="ctrTitle"/>
          </p:nvPr>
        </p:nvSpPr>
        <p:spPr>
          <a:xfrm>
            <a:off x="330200" y="322263"/>
            <a:ext cx="9144000" cy="1011237"/>
          </a:xfrm>
        </p:spPr>
        <p:txBody>
          <a:bodyPr/>
          <a:lstStyle/>
          <a:p>
            <a:pPr algn="l"/>
            <a:r>
              <a:rPr lang="en-US" dirty="0" err="1"/>
              <a:t>PairPlot</a:t>
            </a:r>
            <a:endParaRPr lang="en-IN" dirty="0"/>
          </a:p>
        </p:txBody>
      </p:sp>
      <p:pic>
        <p:nvPicPr>
          <p:cNvPr id="4098" name="Picture 2">
            <a:extLst>
              <a:ext uri="{FF2B5EF4-FFF2-40B4-BE49-F238E27FC236}">
                <a16:creationId xmlns:a16="http://schemas.microsoft.com/office/drawing/2014/main" id="{2E80F693-18CF-4C6B-9B50-6F1A394D0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054" y="0"/>
            <a:ext cx="825575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632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C6DDAB2-DC14-4C11-BFB6-A7E44D0470A5}"/>
              </a:ext>
            </a:extLst>
          </p:cNvPr>
          <p:cNvSpPr>
            <a:spLocks noGrp="1"/>
          </p:cNvSpPr>
          <p:nvPr>
            <p:ph type="subTitle" idx="1"/>
          </p:nvPr>
        </p:nvSpPr>
        <p:spPr>
          <a:xfrm>
            <a:off x="365267" y="152352"/>
            <a:ext cx="11461466" cy="7968065"/>
          </a:xfrm>
        </p:spPr>
        <p:txBody>
          <a:bodyPr/>
          <a:lstStyle/>
          <a:p>
            <a:pPr algn="l"/>
            <a:r>
              <a:rPr lang="en-US" sz="1800" b="1" dirty="0"/>
              <a:t>price: </a:t>
            </a:r>
            <a:r>
              <a:rPr lang="en-US" sz="1800" dirty="0"/>
              <a:t>price distribution is Right-Skewed as we deduced earlier from our 5-factor analysis</a:t>
            </a:r>
          </a:p>
          <a:p>
            <a:pPr algn="l"/>
            <a:r>
              <a:rPr lang="en-US" sz="1800" b="1" dirty="0" err="1"/>
              <a:t>room_bed</a:t>
            </a:r>
            <a:r>
              <a:rPr lang="en-US" sz="1800" b="1" dirty="0"/>
              <a:t>: </a:t>
            </a:r>
            <a:r>
              <a:rPr lang="en-US" sz="1800" dirty="0"/>
              <a:t>our target variable (price) and </a:t>
            </a:r>
            <a:r>
              <a:rPr lang="en-US" sz="1800" dirty="0" err="1"/>
              <a:t>room_bed</a:t>
            </a:r>
            <a:r>
              <a:rPr lang="en-US" sz="1800" dirty="0"/>
              <a:t> plot is not linear. It's distribution have lot of gaussians</a:t>
            </a:r>
          </a:p>
          <a:p>
            <a:pPr algn="l"/>
            <a:r>
              <a:rPr lang="en-US" sz="1800" b="1" dirty="0" err="1"/>
              <a:t>room_bath</a:t>
            </a:r>
            <a:r>
              <a:rPr lang="en-US" sz="1800" b="1" dirty="0"/>
              <a:t>: </a:t>
            </a:r>
            <a:r>
              <a:rPr lang="en-US" sz="1800" dirty="0"/>
              <a:t>It's plot with price has somewhat linear relationship. Distribution has number of gaussians.</a:t>
            </a:r>
          </a:p>
          <a:p>
            <a:pPr algn="l"/>
            <a:r>
              <a:rPr lang="en-US" sz="1800" b="1" dirty="0" err="1"/>
              <a:t>living_measure</a:t>
            </a:r>
            <a:r>
              <a:rPr lang="en-US" sz="1800" b="1" dirty="0"/>
              <a:t>: </a:t>
            </a:r>
            <a:r>
              <a:rPr lang="en-US" sz="1800" dirty="0"/>
              <a:t>Plot against price has strong linear relationship. It also have linear relationship with </a:t>
            </a:r>
            <a:r>
              <a:rPr lang="en-US" sz="1800" dirty="0" err="1"/>
              <a:t>room_bath</a:t>
            </a:r>
            <a:r>
              <a:rPr lang="en-US" sz="1800" dirty="0"/>
              <a:t> variable. So might remove one of these 2. Distribution is Right-Skewed.</a:t>
            </a:r>
          </a:p>
          <a:p>
            <a:pPr algn="l"/>
            <a:r>
              <a:rPr lang="en-US" sz="1800" b="1" dirty="0" err="1"/>
              <a:t>lot_measure</a:t>
            </a:r>
            <a:r>
              <a:rPr lang="en-US" sz="1800" b="1" dirty="0"/>
              <a:t>: </a:t>
            </a:r>
            <a:r>
              <a:rPr lang="en-US" sz="1800" dirty="0"/>
              <a:t>No clear relationship with price.</a:t>
            </a:r>
          </a:p>
          <a:p>
            <a:pPr algn="l"/>
            <a:r>
              <a:rPr lang="en-US" sz="1800" b="1" dirty="0"/>
              <a:t>ceil: </a:t>
            </a:r>
            <a:r>
              <a:rPr lang="en-US" sz="1800" dirty="0"/>
              <a:t>No clear relationship with price. We can see, it's have 6 unique values only. Therefore, we can convert this column into categorical column for values.</a:t>
            </a:r>
          </a:p>
          <a:p>
            <a:pPr algn="l"/>
            <a:r>
              <a:rPr lang="en-US" sz="1800" b="1" dirty="0"/>
              <a:t>coast: </a:t>
            </a:r>
            <a:r>
              <a:rPr lang="en-US" sz="1800" dirty="0"/>
              <a:t>No clear relationship with price. Clearly it's categorical variable with 2 unique values.</a:t>
            </a:r>
          </a:p>
          <a:p>
            <a:pPr algn="l"/>
            <a:r>
              <a:rPr lang="en-US" sz="1800" b="1" dirty="0"/>
              <a:t>sight: </a:t>
            </a:r>
            <a:r>
              <a:rPr lang="en-US" sz="1800" dirty="0"/>
              <a:t>No clear relationship with price. This has 5 unique values. Can be converted to Categorical variable.</a:t>
            </a:r>
          </a:p>
          <a:p>
            <a:pPr algn="l"/>
            <a:r>
              <a:rPr lang="en-US" sz="1800" b="1" dirty="0"/>
              <a:t>condition: </a:t>
            </a:r>
            <a:r>
              <a:rPr lang="en-US" sz="1800" dirty="0"/>
              <a:t>No clear relationship with price. This has 5 unique values. Can be converted to Categorical variable.</a:t>
            </a:r>
          </a:p>
          <a:p>
            <a:pPr algn="l"/>
            <a:r>
              <a:rPr lang="en-US" sz="1800" b="1" dirty="0"/>
              <a:t>quality: </a:t>
            </a:r>
            <a:r>
              <a:rPr lang="en-US" sz="1800" dirty="0"/>
              <a:t>Somewhat linear relationship with price. Has discrete values from 1 - 13. Can be converted to Categorical variable.</a:t>
            </a:r>
          </a:p>
          <a:p>
            <a:pPr algn="l"/>
            <a:r>
              <a:rPr lang="en-US" sz="1800" b="1" dirty="0" err="1"/>
              <a:t>ceil_measure</a:t>
            </a:r>
            <a:r>
              <a:rPr lang="en-US" sz="1800" b="1" dirty="0"/>
              <a:t>: </a:t>
            </a:r>
            <a:r>
              <a:rPr lang="en-US" sz="1800" dirty="0"/>
              <a:t>Strong linear relationship with price. Also with </a:t>
            </a:r>
            <a:r>
              <a:rPr lang="en-US" sz="1800" dirty="0" err="1"/>
              <a:t>room_bath</a:t>
            </a:r>
            <a:r>
              <a:rPr lang="en-US" sz="1800" dirty="0"/>
              <a:t> and </a:t>
            </a:r>
            <a:r>
              <a:rPr lang="en-US" sz="1800" dirty="0" err="1"/>
              <a:t>living_measure</a:t>
            </a:r>
            <a:r>
              <a:rPr lang="en-US" sz="1800" dirty="0"/>
              <a:t> features. Distribution is Right-Skewed.</a:t>
            </a:r>
          </a:p>
          <a:p>
            <a:pPr algn="l"/>
            <a:r>
              <a:rPr lang="en-US" sz="1800" b="1" dirty="0"/>
              <a:t>basement: </a:t>
            </a:r>
            <a:r>
              <a:rPr lang="en-US" sz="1800" dirty="0"/>
              <a:t>No clear relationship with price. </a:t>
            </a:r>
          </a:p>
          <a:p>
            <a:pPr algn="l"/>
            <a:r>
              <a:rPr lang="en-US" sz="1800" b="1" dirty="0"/>
              <a:t>living_measure15: </a:t>
            </a:r>
            <a:r>
              <a:rPr lang="en-US" sz="1800" dirty="0"/>
              <a:t>Somewhat linear relationship with target feature. It's same as </a:t>
            </a:r>
            <a:r>
              <a:rPr lang="en-US" sz="1800" dirty="0" err="1"/>
              <a:t>living_measure</a:t>
            </a:r>
            <a:r>
              <a:rPr lang="en-US" sz="1800" dirty="0"/>
              <a:t>. Therefore we can drop this variable.</a:t>
            </a:r>
          </a:p>
          <a:p>
            <a:pPr algn="l"/>
            <a:r>
              <a:rPr lang="en-US" sz="1800" b="1" dirty="0"/>
              <a:t>lot_measure15: </a:t>
            </a:r>
            <a:r>
              <a:rPr lang="en-US" sz="1800" dirty="0"/>
              <a:t>No clear relationship with price or any other feature.</a:t>
            </a:r>
          </a:p>
        </p:txBody>
      </p:sp>
    </p:spTree>
    <p:extLst>
      <p:ext uri="{BB962C8B-B14F-4D97-AF65-F5344CB8AC3E}">
        <p14:creationId xmlns:p14="http://schemas.microsoft.com/office/powerpoint/2010/main" val="1701897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0C817-0DE8-490F-BF0F-C9169538D90B}"/>
              </a:ext>
            </a:extLst>
          </p:cNvPr>
          <p:cNvSpPr>
            <a:spLocks noGrp="1"/>
          </p:cNvSpPr>
          <p:nvPr>
            <p:ph type="ctrTitle"/>
          </p:nvPr>
        </p:nvSpPr>
        <p:spPr>
          <a:xfrm>
            <a:off x="452720" y="173671"/>
            <a:ext cx="12061967" cy="1011237"/>
          </a:xfrm>
        </p:spPr>
        <p:txBody>
          <a:bodyPr/>
          <a:lstStyle/>
          <a:p>
            <a:pPr algn="l"/>
            <a:r>
              <a:rPr lang="en-US" dirty="0"/>
              <a:t>Heatmap</a:t>
            </a:r>
            <a:endParaRPr lang="en-IN" dirty="0"/>
          </a:p>
        </p:txBody>
      </p:sp>
      <p:pic>
        <p:nvPicPr>
          <p:cNvPr id="5" name="Picture 4">
            <a:extLst>
              <a:ext uri="{FF2B5EF4-FFF2-40B4-BE49-F238E27FC236}">
                <a16:creationId xmlns:a16="http://schemas.microsoft.com/office/drawing/2014/main" id="{3CD4FBB9-7A8B-488C-8CC9-2600DD5F88B4}"/>
              </a:ext>
            </a:extLst>
          </p:cNvPr>
          <p:cNvPicPr>
            <a:picLocks noChangeAspect="1"/>
          </p:cNvPicPr>
          <p:nvPr/>
        </p:nvPicPr>
        <p:blipFill>
          <a:blip r:embed="rId2"/>
          <a:stretch>
            <a:fillRect/>
          </a:stretch>
        </p:blipFill>
        <p:spPr>
          <a:xfrm>
            <a:off x="452720" y="1154085"/>
            <a:ext cx="9168952" cy="5800309"/>
          </a:xfrm>
          <a:prstGeom prst="rect">
            <a:avLst/>
          </a:prstGeom>
        </p:spPr>
      </p:pic>
    </p:spTree>
    <p:extLst>
      <p:ext uri="{BB962C8B-B14F-4D97-AF65-F5344CB8AC3E}">
        <p14:creationId xmlns:p14="http://schemas.microsoft.com/office/powerpoint/2010/main" val="2905184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0C817-0DE8-490F-BF0F-C9169538D90B}"/>
              </a:ext>
            </a:extLst>
          </p:cNvPr>
          <p:cNvSpPr>
            <a:spLocks noGrp="1"/>
          </p:cNvSpPr>
          <p:nvPr>
            <p:ph type="ctrTitle"/>
          </p:nvPr>
        </p:nvSpPr>
        <p:spPr>
          <a:xfrm>
            <a:off x="180075" y="199433"/>
            <a:ext cx="9144000" cy="1011237"/>
          </a:xfrm>
        </p:spPr>
        <p:txBody>
          <a:bodyPr/>
          <a:lstStyle/>
          <a:p>
            <a:r>
              <a:rPr lang="en-US" dirty="0"/>
              <a:t>Insights -</a:t>
            </a:r>
            <a:r>
              <a:rPr lang="en-US" dirty="0" err="1"/>
              <a:t>HeatMap</a:t>
            </a:r>
            <a:endParaRPr lang="en-IN" dirty="0"/>
          </a:p>
        </p:txBody>
      </p:sp>
      <p:sp>
        <p:nvSpPr>
          <p:cNvPr id="3" name="Subtitle 2">
            <a:extLst>
              <a:ext uri="{FF2B5EF4-FFF2-40B4-BE49-F238E27FC236}">
                <a16:creationId xmlns:a16="http://schemas.microsoft.com/office/drawing/2014/main" id="{DC6DDAB2-DC14-4C11-BFB6-A7E44D0470A5}"/>
              </a:ext>
            </a:extLst>
          </p:cNvPr>
          <p:cNvSpPr>
            <a:spLocks noGrp="1"/>
          </p:cNvSpPr>
          <p:nvPr>
            <p:ph type="subTitle" idx="1"/>
          </p:nvPr>
        </p:nvSpPr>
        <p:spPr>
          <a:xfrm>
            <a:off x="330200" y="1333500"/>
            <a:ext cx="8256847" cy="6507754"/>
          </a:xfrm>
        </p:spPr>
        <p:txBody>
          <a:bodyPr/>
          <a:lstStyle/>
          <a:p>
            <a:pPr algn="l"/>
            <a:r>
              <a:rPr lang="en-US" sz="1800" dirty="0"/>
              <a:t>Here we are looking which feature can be dropped according to correlation between them. </a:t>
            </a:r>
          </a:p>
          <a:p>
            <a:pPr algn="l"/>
            <a:r>
              <a:rPr lang="en-US" sz="1800" dirty="0"/>
              <a:t>On left the name of the column is written and on right the columns which are highly correlated with it is written.</a:t>
            </a:r>
          </a:p>
          <a:p>
            <a:pPr algn="l"/>
            <a:r>
              <a:rPr lang="en-US" sz="1800" b="1" dirty="0"/>
              <a:t>price: </a:t>
            </a:r>
            <a:r>
              <a:rPr lang="en-US" sz="1800" dirty="0" err="1"/>
              <a:t>room_bath</a:t>
            </a:r>
            <a:r>
              <a:rPr lang="en-US" sz="1800" dirty="0"/>
              <a:t>, </a:t>
            </a:r>
            <a:r>
              <a:rPr lang="en-US" sz="1800" dirty="0" err="1"/>
              <a:t>living_measure</a:t>
            </a:r>
            <a:r>
              <a:rPr lang="en-US" sz="1800" dirty="0"/>
              <a:t>, quality, living_measure15, furnished</a:t>
            </a:r>
          </a:p>
          <a:p>
            <a:pPr algn="l"/>
            <a:r>
              <a:rPr lang="en-US" sz="1800" b="1" dirty="0" err="1"/>
              <a:t>living_measure</a:t>
            </a:r>
            <a:r>
              <a:rPr lang="en-US" sz="1800" dirty="0"/>
              <a:t>: price, </a:t>
            </a:r>
            <a:r>
              <a:rPr lang="en-US" sz="1800" dirty="0" err="1"/>
              <a:t>room_bath</a:t>
            </a:r>
            <a:r>
              <a:rPr lang="en-US" sz="1800" dirty="0"/>
              <a:t>. So we can consider dropping '</a:t>
            </a:r>
            <a:r>
              <a:rPr lang="en-US" sz="1800" dirty="0" err="1"/>
              <a:t>room_bath</a:t>
            </a:r>
            <a:r>
              <a:rPr lang="en-US" sz="1800" dirty="0"/>
              <a:t>' variable.</a:t>
            </a:r>
          </a:p>
          <a:p>
            <a:pPr algn="l"/>
            <a:r>
              <a:rPr lang="en-US" sz="1800" b="1" dirty="0"/>
              <a:t>quality: </a:t>
            </a:r>
            <a:r>
              <a:rPr lang="en-US" sz="1800" dirty="0"/>
              <a:t>price, </a:t>
            </a:r>
            <a:r>
              <a:rPr lang="en-US" sz="1800" dirty="0" err="1"/>
              <a:t>room_bath</a:t>
            </a:r>
            <a:r>
              <a:rPr lang="en-US" sz="1800" dirty="0"/>
              <a:t>, </a:t>
            </a:r>
            <a:r>
              <a:rPr lang="en-US" sz="1800" dirty="0" err="1"/>
              <a:t>living_measure</a:t>
            </a:r>
            <a:endParaRPr lang="en-US" sz="1800" dirty="0"/>
          </a:p>
          <a:p>
            <a:pPr algn="l"/>
            <a:r>
              <a:rPr lang="en-US" sz="1800" b="1" dirty="0" err="1"/>
              <a:t>ceil_measure</a:t>
            </a:r>
            <a:r>
              <a:rPr lang="en-US" sz="1800" b="1" dirty="0"/>
              <a:t>: </a:t>
            </a:r>
            <a:r>
              <a:rPr lang="en-US" sz="1800" dirty="0"/>
              <a:t>price, </a:t>
            </a:r>
            <a:r>
              <a:rPr lang="en-US" sz="1800" dirty="0" err="1"/>
              <a:t>room_bath</a:t>
            </a:r>
            <a:r>
              <a:rPr lang="en-US" sz="1800" dirty="0"/>
              <a:t>, </a:t>
            </a:r>
            <a:r>
              <a:rPr lang="en-US" sz="1800" dirty="0" err="1"/>
              <a:t>living_measure</a:t>
            </a:r>
            <a:r>
              <a:rPr lang="en-US" sz="1800" dirty="0"/>
              <a:t>, quality</a:t>
            </a:r>
          </a:p>
          <a:p>
            <a:pPr algn="l"/>
            <a:r>
              <a:rPr lang="en-US" sz="1800" b="1" dirty="0"/>
              <a:t>living_measure15: </a:t>
            </a:r>
            <a:r>
              <a:rPr lang="en-US" sz="1800" dirty="0"/>
              <a:t>price, </a:t>
            </a:r>
            <a:r>
              <a:rPr lang="en-US" sz="1800" dirty="0" err="1"/>
              <a:t>living_measure</a:t>
            </a:r>
            <a:r>
              <a:rPr lang="en-US" sz="1800" dirty="0"/>
              <a:t>, quality. So we can  consider dropping living_measure15 as well. As it's giving same info as </a:t>
            </a:r>
            <a:r>
              <a:rPr lang="en-US" sz="1800" dirty="0" err="1"/>
              <a:t>living_measure</a:t>
            </a:r>
            <a:r>
              <a:rPr lang="en-US" sz="1800" dirty="0"/>
              <a:t>.</a:t>
            </a:r>
          </a:p>
          <a:p>
            <a:pPr algn="l"/>
            <a:r>
              <a:rPr lang="en-US" sz="1800" b="1" dirty="0"/>
              <a:t>lot_measure15: </a:t>
            </a:r>
            <a:r>
              <a:rPr lang="en-US" sz="1800" dirty="0" err="1"/>
              <a:t>lot_measure</a:t>
            </a:r>
            <a:r>
              <a:rPr lang="en-US" sz="1800" dirty="0"/>
              <a:t>. Therefore, we can consider dropping lot_measure15, as it's giving same info.</a:t>
            </a:r>
          </a:p>
          <a:p>
            <a:pPr algn="l"/>
            <a:r>
              <a:rPr lang="en-US" sz="1800" b="1" dirty="0"/>
              <a:t>furnished</a:t>
            </a:r>
            <a:r>
              <a:rPr lang="en-US" sz="1800" dirty="0"/>
              <a:t>: quality</a:t>
            </a:r>
          </a:p>
          <a:p>
            <a:pPr algn="l"/>
            <a:r>
              <a:rPr lang="en-US" sz="1800" b="1" dirty="0" err="1"/>
              <a:t>total_area</a:t>
            </a:r>
            <a:r>
              <a:rPr lang="en-US" sz="1800" b="1" dirty="0"/>
              <a:t>: </a:t>
            </a:r>
            <a:r>
              <a:rPr lang="en-US" sz="1800" dirty="0" err="1"/>
              <a:t>lot_measure</a:t>
            </a:r>
            <a:r>
              <a:rPr lang="en-US" sz="1800" dirty="0"/>
              <a:t>, lot_measure15. Therefore, we can consider dropping </a:t>
            </a:r>
            <a:r>
              <a:rPr lang="en-US" sz="1800" dirty="0" err="1"/>
              <a:t>total_area</a:t>
            </a:r>
            <a:r>
              <a:rPr lang="en-US" sz="1800" dirty="0"/>
              <a:t> feature as well. As it's giving same info as </a:t>
            </a:r>
            <a:r>
              <a:rPr lang="en-US" sz="1800" dirty="0" err="1"/>
              <a:t>lot_measure</a:t>
            </a:r>
            <a:r>
              <a:rPr lang="en-US" sz="1800" dirty="0"/>
              <a:t>.</a:t>
            </a:r>
            <a:endParaRPr lang="en-IN" sz="1800" dirty="0"/>
          </a:p>
        </p:txBody>
      </p:sp>
      <p:grpSp>
        <p:nvGrpSpPr>
          <p:cNvPr id="4" name="Google Shape;663;p15">
            <a:extLst>
              <a:ext uri="{FF2B5EF4-FFF2-40B4-BE49-F238E27FC236}">
                <a16:creationId xmlns:a16="http://schemas.microsoft.com/office/drawing/2014/main" id="{47F2E400-B507-4367-87AE-A6977BA4268F}"/>
              </a:ext>
            </a:extLst>
          </p:cNvPr>
          <p:cNvGrpSpPr/>
          <p:nvPr/>
        </p:nvGrpSpPr>
        <p:grpSpPr>
          <a:xfrm>
            <a:off x="8587047" y="1590491"/>
            <a:ext cx="3275374" cy="3677017"/>
            <a:chOff x="2183550" y="65875"/>
            <a:chExt cx="4483981" cy="4807045"/>
          </a:xfrm>
        </p:grpSpPr>
        <p:sp>
          <p:nvSpPr>
            <p:cNvPr id="5" name="Google Shape;664;p15">
              <a:extLst>
                <a:ext uri="{FF2B5EF4-FFF2-40B4-BE49-F238E27FC236}">
                  <a16:creationId xmlns:a16="http://schemas.microsoft.com/office/drawing/2014/main" id="{505F1A52-2666-45EF-A181-290F266C55EF}"/>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 name="Google Shape;665;p15">
              <a:extLst>
                <a:ext uri="{FF2B5EF4-FFF2-40B4-BE49-F238E27FC236}">
                  <a16:creationId xmlns:a16="http://schemas.microsoft.com/office/drawing/2014/main" id="{98705054-F792-4202-A90B-7E27064B10C0}"/>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 name="Google Shape;666;p15">
              <a:extLst>
                <a:ext uri="{FF2B5EF4-FFF2-40B4-BE49-F238E27FC236}">
                  <a16:creationId xmlns:a16="http://schemas.microsoft.com/office/drawing/2014/main" id="{189A48AB-4A78-4B9D-8B4F-C18F2502A0C6}"/>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 name="Google Shape;667;p15">
              <a:extLst>
                <a:ext uri="{FF2B5EF4-FFF2-40B4-BE49-F238E27FC236}">
                  <a16:creationId xmlns:a16="http://schemas.microsoft.com/office/drawing/2014/main" id="{E982A1B3-59A5-42FB-934D-C5EE8F5E5E0D}"/>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 name="Google Shape;668;p15">
              <a:extLst>
                <a:ext uri="{FF2B5EF4-FFF2-40B4-BE49-F238E27FC236}">
                  <a16:creationId xmlns:a16="http://schemas.microsoft.com/office/drawing/2014/main" id="{9C35A771-5456-4AEF-9E8E-38000561ED72}"/>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 name="Google Shape;669;p15">
              <a:extLst>
                <a:ext uri="{FF2B5EF4-FFF2-40B4-BE49-F238E27FC236}">
                  <a16:creationId xmlns:a16="http://schemas.microsoft.com/office/drawing/2014/main" id="{4DC23BC6-62A9-4826-96CD-6BC315149EEB}"/>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 name="Google Shape;670;p15">
              <a:extLst>
                <a:ext uri="{FF2B5EF4-FFF2-40B4-BE49-F238E27FC236}">
                  <a16:creationId xmlns:a16="http://schemas.microsoft.com/office/drawing/2014/main" id="{8AB276DB-1018-4946-9C70-B989A4A43129}"/>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1"/>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 name="Google Shape;671;p15">
              <a:extLst>
                <a:ext uri="{FF2B5EF4-FFF2-40B4-BE49-F238E27FC236}">
                  <a16:creationId xmlns:a16="http://schemas.microsoft.com/office/drawing/2014/main" id="{CD84D094-C720-4F16-8D3A-D01308B02B2A}"/>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 name="Google Shape;672;p15">
              <a:extLst>
                <a:ext uri="{FF2B5EF4-FFF2-40B4-BE49-F238E27FC236}">
                  <a16:creationId xmlns:a16="http://schemas.microsoft.com/office/drawing/2014/main" id="{6B6D625A-57C7-41BF-85FA-B1E3A29CAF31}"/>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 name="Google Shape;673;p15">
              <a:extLst>
                <a:ext uri="{FF2B5EF4-FFF2-40B4-BE49-F238E27FC236}">
                  <a16:creationId xmlns:a16="http://schemas.microsoft.com/office/drawing/2014/main" id="{8FDF4D7C-A218-462F-BBB6-D7A350651985}"/>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05"/>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 name="Google Shape;674;p15">
              <a:extLst>
                <a:ext uri="{FF2B5EF4-FFF2-40B4-BE49-F238E27FC236}">
                  <a16:creationId xmlns:a16="http://schemas.microsoft.com/office/drawing/2014/main" id="{6BA7290C-4C1A-4CF0-B8F3-213D4B0C2EC2}"/>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 name="Google Shape;675;p15">
              <a:extLst>
                <a:ext uri="{FF2B5EF4-FFF2-40B4-BE49-F238E27FC236}">
                  <a16:creationId xmlns:a16="http://schemas.microsoft.com/office/drawing/2014/main" id="{3B422528-4CDB-4011-928D-D171C5E7F181}"/>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 name="Google Shape;676;p15">
              <a:extLst>
                <a:ext uri="{FF2B5EF4-FFF2-40B4-BE49-F238E27FC236}">
                  <a16:creationId xmlns:a16="http://schemas.microsoft.com/office/drawing/2014/main" id="{C6C50E72-2AD6-4044-AB98-D601AAAE1A8A}"/>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 name="Google Shape;677;p15">
              <a:extLst>
                <a:ext uri="{FF2B5EF4-FFF2-40B4-BE49-F238E27FC236}">
                  <a16:creationId xmlns:a16="http://schemas.microsoft.com/office/drawing/2014/main" id="{5CA43E26-60A0-46A4-B172-25A272350436}"/>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 name="Google Shape;678;p15">
              <a:extLst>
                <a:ext uri="{FF2B5EF4-FFF2-40B4-BE49-F238E27FC236}">
                  <a16:creationId xmlns:a16="http://schemas.microsoft.com/office/drawing/2014/main" id="{5EAEDBD2-112A-4094-8391-5DC84824EF6A}"/>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 name="Google Shape;679;p15">
              <a:extLst>
                <a:ext uri="{FF2B5EF4-FFF2-40B4-BE49-F238E27FC236}">
                  <a16:creationId xmlns:a16="http://schemas.microsoft.com/office/drawing/2014/main" id="{4D83032D-3178-438D-83A7-BE2534A10E38}"/>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 name="Google Shape;680;p15">
              <a:extLst>
                <a:ext uri="{FF2B5EF4-FFF2-40B4-BE49-F238E27FC236}">
                  <a16:creationId xmlns:a16="http://schemas.microsoft.com/office/drawing/2014/main" id="{578E8D66-CBA5-478A-AA1B-D36897ACF9D6}"/>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 name="Google Shape;681;p15">
              <a:extLst>
                <a:ext uri="{FF2B5EF4-FFF2-40B4-BE49-F238E27FC236}">
                  <a16:creationId xmlns:a16="http://schemas.microsoft.com/office/drawing/2014/main" id="{1A976275-4750-4340-8729-FFAD24C38E24}"/>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 name="Google Shape;682;p15">
              <a:extLst>
                <a:ext uri="{FF2B5EF4-FFF2-40B4-BE49-F238E27FC236}">
                  <a16:creationId xmlns:a16="http://schemas.microsoft.com/office/drawing/2014/main" id="{AC51B3A1-57B4-4920-ABBE-BCDE49AE8FE5}"/>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 name="Google Shape;683;p15">
              <a:extLst>
                <a:ext uri="{FF2B5EF4-FFF2-40B4-BE49-F238E27FC236}">
                  <a16:creationId xmlns:a16="http://schemas.microsoft.com/office/drawing/2014/main" id="{E8444C2F-1D72-41C6-94FC-C61AC21FA724}"/>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 name="Google Shape;684;p15">
              <a:extLst>
                <a:ext uri="{FF2B5EF4-FFF2-40B4-BE49-F238E27FC236}">
                  <a16:creationId xmlns:a16="http://schemas.microsoft.com/office/drawing/2014/main" id="{BF9F261C-66CD-452A-B3AA-B0DA191077F7}"/>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 name="Google Shape;685;p15">
              <a:extLst>
                <a:ext uri="{FF2B5EF4-FFF2-40B4-BE49-F238E27FC236}">
                  <a16:creationId xmlns:a16="http://schemas.microsoft.com/office/drawing/2014/main" id="{FB7AC848-546F-41E3-85E2-820759EE09DB}"/>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7" name="Google Shape;686;p15">
              <a:extLst>
                <a:ext uri="{FF2B5EF4-FFF2-40B4-BE49-F238E27FC236}">
                  <a16:creationId xmlns:a16="http://schemas.microsoft.com/office/drawing/2014/main" id="{4B555878-BB4F-45D1-94C0-7356C3059B9C}"/>
                </a:ext>
              </a:extLst>
            </p:cNvPr>
            <p:cNvGrpSpPr/>
            <p:nvPr/>
          </p:nvGrpSpPr>
          <p:grpSpPr>
            <a:xfrm>
              <a:off x="2428704" y="3970322"/>
              <a:ext cx="350131" cy="370523"/>
              <a:chOff x="4512354" y="4952197"/>
              <a:chExt cx="350131" cy="370523"/>
            </a:xfrm>
          </p:grpSpPr>
          <p:grpSp>
            <p:nvGrpSpPr>
              <p:cNvPr id="63" name="Google Shape;687;p15">
                <a:extLst>
                  <a:ext uri="{FF2B5EF4-FFF2-40B4-BE49-F238E27FC236}">
                    <a16:creationId xmlns:a16="http://schemas.microsoft.com/office/drawing/2014/main" id="{64880D50-59F8-4E05-9F6A-6E2D0519FA84}"/>
                  </a:ext>
                </a:extLst>
              </p:cNvPr>
              <p:cNvGrpSpPr/>
              <p:nvPr/>
            </p:nvGrpSpPr>
            <p:grpSpPr>
              <a:xfrm>
                <a:off x="4512354" y="5116449"/>
                <a:ext cx="343196" cy="206271"/>
                <a:chOff x="4512354" y="5116449"/>
                <a:chExt cx="343196" cy="206271"/>
              </a:xfrm>
            </p:grpSpPr>
            <p:sp>
              <p:nvSpPr>
                <p:cNvPr id="74" name="Google Shape;688;p15">
                  <a:extLst>
                    <a:ext uri="{FF2B5EF4-FFF2-40B4-BE49-F238E27FC236}">
                      <a16:creationId xmlns:a16="http://schemas.microsoft.com/office/drawing/2014/main" id="{DAF903C8-65BA-4F7B-90ED-86CD0FC98D2C}"/>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 name="Google Shape;689;p15">
                  <a:extLst>
                    <a:ext uri="{FF2B5EF4-FFF2-40B4-BE49-F238E27FC236}">
                      <a16:creationId xmlns:a16="http://schemas.microsoft.com/office/drawing/2014/main" id="{C89FF712-882B-438A-8182-09D8C031D048}"/>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 name="Google Shape;690;p15">
                  <a:extLst>
                    <a:ext uri="{FF2B5EF4-FFF2-40B4-BE49-F238E27FC236}">
                      <a16:creationId xmlns:a16="http://schemas.microsoft.com/office/drawing/2014/main" id="{1F47C40E-41E8-4AA7-AF37-FC407BB0F398}"/>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7" name="Google Shape;691;p15">
                  <a:extLst>
                    <a:ext uri="{FF2B5EF4-FFF2-40B4-BE49-F238E27FC236}">
                      <a16:creationId xmlns:a16="http://schemas.microsoft.com/office/drawing/2014/main" id="{ED38B31F-5D07-4415-A6AC-8246AA21FFCF}"/>
                    </a:ext>
                  </a:extLst>
                </p:cNvPr>
                <p:cNvGrpSpPr/>
                <p:nvPr/>
              </p:nvGrpSpPr>
              <p:grpSpPr>
                <a:xfrm>
                  <a:off x="4592868" y="5212556"/>
                  <a:ext cx="96807" cy="56007"/>
                  <a:chOff x="4592868" y="5212556"/>
                  <a:chExt cx="96807" cy="56007"/>
                </a:xfrm>
              </p:grpSpPr>
              <p:sp>
                <p:nvSpPr>
                  <p:cNvPr id="142" name="Google Shape;692;p15">
                    <a:extLst>
                      <a:ext uri="{FF2B5EF4-FFF2-40B4-BE49-F238E27FC236}">
                        <a16:creationId xmlns:a16="http://schemas.microsoft.com/office/drawing/2014/main" id="{731909BE-3B40-4C66-9DDC-0698F9AF1EBA}"/>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693;p15">
                    <a:extLst>
                      <a:ext uri="{FF2B5EF4-FFF2-40B4-BE49-F238E27FC236}">
                        <a16:creationId xmlns:a16="http://schemas.microsoft.com/office/drawing/2014/main" id="{BD0A281D-7714-4EA2-B789-9B8468613390}"/>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8" name="Google Shape;694;p15">
                  <a:extLst>
                    <a:ext uri="{FF2B5EF4-FFF2-40B4-BE49-F238E27FC236}">
                      <a16:creationId xmlns:a16="http://schemas.microsoft.com/office/drawing/2014/main" id="{E7B96A99-0385-49C1-AB4C-87D2924E77CF}"/>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 name="Google Shape;695;p15">
                  <a:extLst>
                    <a:ext uri="{FF2B5EF4-FFF2-40B4-BE49-F238E27FC236}">
                      <a16:creationId xmlns:a16="http://schemas.microsoft.com/office/drawing/2014/main" id="{FCF33431-6F0D-4DD2-B8B5-970900959A1E}"/>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 name="Google Shape;696;p15">
                  <a:extLst>
                    <a:ext uri="{FF2B5EF4-FFF2-40B4-BE49-F238E27FC236}">
                      <a16:creationId xmlns:a16="http://schemas.microsoft.com/office/drawing/2014/main" id="{997057A1-F1E2-4656-B476-7B478FFD75E7}"/>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 name="Google Shape;697;p15">
                  <a:extLst>
                    <a:ext uri="{FF2B5EF4-FFF2-40B4-BE49-F238E27FC236}">
                      <a16:creationId xmlns:a16="http://schemas.microsoft.com/office/drawing/2014/main" id="{8A6214FF-CC42-4308-8010-4679AB912D11}"/>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 name="Google Shape;698;p15">
                  <a:extLst>
                    <a:ext uri="{FF2B5EF4-FFF2-40B4-BE49-F238E27FC236}">
                      <a16:creationId xmlns:a16="http://schemas.microsoft.com/office/drawing/2014/main" id="{CFE9FBEA-8F61-4131-8EBD-1B9D0839B14F}"/>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 name="Google Shape;699;p15">
                  <a:extLst>
                    <a:ext uri="{FF2B5EF4-FFF2-40B4-BE49-F238E27FC236}">
                      <a16:creationId xmlns:a16="http://schemas.microsoft.com/office/drawing/2014/main" id="{E36B5B5D-0121-4A4A-BEC2-3D89579A1DF9}"/>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 name="Google Shape;700;p15">
                  <a:extLst>
                    <a:ext uri="{FF2B5EF4-FFF2-40B4-BE49-F238E27FC236}">
                      <a16:creationId xmlns:a16="http://schemas.microsoft.com/office/drawing/2014/main" id="{D27644DD-D976-4FBE-B6C9-1CE1E5CD5F0D}"/>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 name="Google Shape;701;p15">
                  <a:extLst>
                    <a:ext uri="{FF2B5EF4-FFF2-40B4-BE49-F238E27FC236}">
                      <a16:creationId xmlns:a16="http://schemas.microsoft.com/office/drawing/2014/main" id="{6F3D46AD-ACD2-4CF3-A611-EAC9217675D0}"/>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 name="Google Shape;702;p15">
                  <a:extLst>
                    <a:ext uri="{FF2B5EF4-FFF2-40B4-BE49-F238E27FC236}">
                      <a16:creationId xmlns:a16="http://schemas.microsoft.com/office/drawing/2014/main" id="{90C02FAE-EC65-47DA-A41A-EFE4139CCF92}"/>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 name="Google Shape;703;p15">
                  <a:extLst>
                    <a:ext uri="{FF2B5EF4-FFF2-40B4-BE49-F238E27FC236}">
                      <a16:creationId xmlns:a16="http://schemas.microsoft.com/office/drawing/2014/main" id="{890959D8-2104-4B54-B7F9-C10CD80EFE84}"/>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 name="Google Shape;704;p15">
                  <a:extLst>
                    <a:ext uri="{FF2B5EF4-FFF2-40B4-BE49-F238E27FC236}">
                      <a16:creationId xmlns:a16="http://schemas.microsoft.com/office/drawing/2014/main" id="{99793CC6-7B26-407B-A177-2C58CADB7A7B}"/>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 name="Google Shape;705;p15">
                  <a:extLst>
                    <a:ext uri="{FF2B5EF4-FFF2-40B4-BE49-F238E27FC236}">
                      <a16:creationId xmlns:a16="http://schemas.microsoft.com/office/drawing/2014/main" id="{7E10648C-5DA6-4F6E-B32C-F71AA7FE3DD0}"/>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 name="Google Shape;706;p15">
                  <a:extLst>
                    <a:ext uri="{FF2B5EF4-FFF2-40B4-BE49-F238E27FC236}">
                      <a16:creationId xmlns:a16="http://schemas.microsoft.com/office/drawing/2014/main" id="{5DE0E6FA-168F-44B8-B182-861B3B230362}"/>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 name="Google Shape;707;p15">
                  <a:extLst>
                    <a:ext uri="{FF2B5EF4-FFF2-40B4-BE49-F238E27FC236}">
                      <a16:creationId xmlns:a16="http://schemas.microsoft.com/office/drawing/2014/main" id="{E6C54547-977B-4042-8B75-8F80AE6EEA76}"/>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 name="Google Shape;708;p15">
                  <a:extLst>
                    <a:ext uri="{FF2B5EF4-FFF2-40B4-BE49-F238E27FC236}">
                      <a16:creationId xmlns:a16="http://schemas.microsoft.com/office/drawing/2014/main" id="{0A8F52BD-B0EE-418E-8C0C-F86262B44FDF}"/>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 name="Google Shape;709;p15">
                  <a:extLst>
                    <a:ext uri="{FF2B5EF4-FFF2-40B4-BE49-F238E27FC236}">
                      <a16:creationId xmlns:a16="http://schemas.microsoft.com/office/drawing/2014/main" id="{2A84AD1E-431E-4D0A-A79D-D50FEF3DA934}"/>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 name="Google Shape;710;p15">
                  <a:extLst>
                    <a:ext uri="{FF2B5EF4-FFF2-40B4-BE49-F238E27FC236}">
                      <a16:creationId xmlns:a16="http://schemas.microsoft.com/office/drawing/2014/main" id="{FEF7D126-C362-41F7-9E81-75D4F78110D2}"/>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 name="Google Shape;711;p15">
                  <a:extLst>
                    <a:ext uri="{FF2B5EF4-FFF2-40B4-BE49-F238E27FC236}">
                      <a16:creationId xmlns:a16="http://schemas.microsoft.com/office/drawing/2014/main" id="{00BFC7D6-E7E4-47C2-B36C-027A6ED04082}"/>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 name="Google Shape;712;p15">
                  <a:extLst>
                    <a:ext uri="{FF2B5EF4-FFF2-40B4-BE49-F238E27FC236}">
                      <a16:creationId xmlns:a16="http://schemas.microsoft.com/office/drawing/2014/main" id="{BD8ED963-B41E-48C8-8902-C1C39FB4A704}"/>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 name="Google Shape;713;p15">
                  <a:extLst>
                    <a:ext uri="{FF2B5EF4-FFF2-40B4-BE49-F238E27FC236}">
                      <a16:creationId xmlns:a16="http://schemas.microsoft.com/office/drawing/2014/main" id="{D61997AD-E2C7-437F-9B87-0703466BDAC4}"/>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 name="Google Shape;714;p15">
                  <a:extLst>
                    <a:ext uri="{FF2B5EF4-FFF2-40B4-BE49-F238E27FC236}">
                      <a16:creationId xmlns:a16="http://schemas.microsoft.com/office/drawing/2014/main" id="{8902215E-42D2-4DBF-B0B6-89EDFEE3D69E}"/>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715;p15">
                  <a:extLst>
                    <a:ext uri="{FF2B5EF4-FFF2-40B4-BE49-F238E27FC236}">
                      <a16:creationId xmlns:a16="http://schemas.microsoft.com/office/drawing/2014/main" id="{ED3AA80F-6014-4A91-BF76-3698D1A5AB68}"/>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716;p15">
                  <a:extLst>
                    <a:ext uri="{FF2B5EF4-FFF2-40B4-BE49-F238E27FC236}">
                      <a16:creationId xmlns:a16="http://schemas.microsoft.com/office/drawing/2014/main" id="{E50AE770-15BD-4418-8C2C-CDB813416704}"/>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717;p15">
                  <a:extLst>
                    <a:ext uri="{FF2B5EF4-FFF2-40B4-BE49-F238E27FC236}">
                      <a16:creationId xmlns:a16="http://schemas.microsoft.com/office/drawing/2014/main" id="{9D14EDCE-601A-40BB-B3E2-06D423BB6D94}"/>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718;p15">
                  <a:extLst>
                    <a:ext uri="{FF2B5EF4-FFF2-40B4-BE49-F238E27FC236}">
                      <a16:creationId xmlns:a16="http://schemas.microsoft.com/office/drawing/2014/main" id="{5C1039D6-E744-4AB8-8C1C-188C35664685}"/>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719;p15">
                  <a:extLst>
                    <a:ext uri="{FF2B5EF4-FFF2-40B4-BE49-F238E27FC236}">
                      <a16:creationId xmlns:a16="http://schemas.microsoft.com/office/drawing/2014/main" id="{0A9D2EF0-2A9C-4B3E-A7B0-F47CFD057637}"/>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720;p15">
                  <a:extLst>
                    <a:ext uri="{FF2B5EF4-FFF2-40B4-BE49-F238E27FC236}">
                      <a16:creationId xmlns:a16="http://schemas.microsoft.com/office/drawing/2014/main" id="{56A361CD-D144-44E3-8FA1-CDC88C583BB7}"/>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721;p15">
                  <a:extLst>
                    <a:ext uri="{FF2B5EF4-FFF2-40B4-BE49-F238E27FC236}">
                      <a16:creationId xmlns:a16="http://schemas.microsoft.com/office/drawing/2014/main" id="{FD7F313B-B797-4CE7-928A-69641647CF29}"/>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722;p15">
                  <a:extLst>
                    <a:ext uri="{FF2B5EF4-FFF2-40B4-BE49-F238E27FC236}">
                      <a16:creationId xmlns:a16="http://schemas.microsoft.com/office/drawing/2014/main" id="{40A95139-7ED7-415B-B1C0-C7E0DF00BE3F}"/>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723;p15">
                  <a:extLst>
                    <a:ext uri="{FF2B5EF4-FFF2-40B4-BE49-F238E27FC236}">
                      <a16:creationId xmlns:a16="http://schemas.microsoft.com/office/drawing/2014/main" id="{BED00B1E-4264-49A2-BCCA-86EC2E169C95}"/>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724;p15">
                  <a:extLst>
                    <a:ext uri="{FF2B5EF4-FFF2-40B4-BE49-F238E27FC236}">
                      <a16:creationId xmlns:a16="http://schemas.microsoft.com/office/drawing/2014/main" id="{28BEF394-C6D3-4167-A1CB-018EABFD436B}"/>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725;p15">
                  <a:extLst>
                    <a:ext uri="{FF2B5EF4-FFF2-40B4-BE49-F238E27FC236}">
                      <a16:creationId xmlns:a16="http://schemas.microsoft.com/office/drawing/2014/main" id="{15BE5B7E-EE08-427E-ABC4-D4342B3AC2CB}"/>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726;p15">
                  <a:extLst>
                    <a:ext uri="{FF2B5EF4-FFF2-40B4-BE49-F238E27FC236}">
                      <a16:creationId xmlns:a16="http://schemas.microsoft.com/office/drawing/2014/main" id="{C347C336-269E-40D9-AD5E-CE17B27FB847}"/>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727;p15">
                  <a:extLst>
                    <a:ext uri="{FF2B5EF4-FFF2-40B4-BE49-F238E27FC236}">
                      <a16:creationId xmlns:a16="http://schemas.microsoft.com/office/drawing/2014/main" id="{7E610ACC-3BDC-4B47-B4AF-6E24427508CB}"/>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 name="Google Shape;728;p15">
                  <a:extLst>
                    <a:ext uri="{FF2B5EF4-FFF2-40B4-BE49-F238E27FC236}">
                      <a16:creationId xmlns:a16="http://schemas.microsoft.com/office/drawing/2014/main" id="{94B1DD70-8D17-4CDF-8950-FEF29D1D6941}"/>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729;p15">
                  <a:extLst>
                    <a:ext uri="{FF2B5EF4-FFF2-40B4-BE49-F238E27FC236}">
                      <a16:creationId xmlns:a16="http://schemas.microsoft.com/office/drawing/2014/main" id="{63FA576E-8710-4247-A93E-041788544D07}"/>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730;p15">
                  <a:extLst>
                    <a:ext uri="{FF2B5EF4-FFF2-40B4-BE49-F238E27FC236}">
                      <a16:creationId xmlns:a16="http://schemas.microsoft.com/office/drawing/2014/main" id="{6F66C995-94CF-4CA0-B550-BF23440513FB}"/>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731;p15">
                  <a:extLst>
                    <a:ext uri="{FF2B5EF4-FFF2-40B4-BE49-F238E27FC236}">
                      <a16:creationId xmlns:a16="http://schemas.microsoft.com/office/drawing/2014/main" id="{6E9AE2EE-7BD5-44FE-80F0-F6DDD3CB0802}"/>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732;p15">
                  <a:extLst>
                    <a:ext uri="{FF2B5EF4-FFF2-40B4-BE49-F238E27FC236}">
                      <a16:creationId xmlns:a16="http://schemas.microsoft.com/office/drawing/2014/main" id="{6343A6AA-8F87-4ECF-A231-64749CAF8170}"/>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733;p15">
                  <a:extLst>
                    <a:ext uri="{FF2B5EF4-FFF2-40B4-BE49-F238E27FC236}">
                      <a16:creationId xmlns:a16="http://schemas.microsoft.com/office/drawing/2014/main" id="{5B59D2EC-B6F7-4745-B30B-7FD281C6E860}"/>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734;p15">
                  <a:extLst>
                    <a:ext uri="{FF2B5EF4-FFF2-40B4-BE49-F238E27FC236}">
                      <a16:creationId xmlns:a16="http://schemas.microsoft.com/office/drawing/2014/main" id="{4AECE1F5-7006-42BE-B360-96110CA8F819}"/>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735;p15">
                  <a:extLst>
                    <a:ext uri="{FF2B5EF4-FFF2-40B4-BE49-F238E27FC236}">
                      <a16:creationId xmlns:a16="http://schemas.microsoft.com/office/drawing/2014/main" id="{4AAF9A2D-C5DF-4831-97C2-61A220595A50}"/>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736;p15">
                  <a:extLst>
                    <a:ext uri="{FF2B5EF4-FFF2-40B4-BE49-F238E27FC236}">
                      <a16:creationId xmlns:a16="http://schemas.microsoft.com/office/drawing/2014/main" id="{949F64C1-D8D1-4CE1-97EF-44F367D0DEA8}"/>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737;p15">
                  <a:extLst>
                    <a:ext uri="{FF2B5EF4-FFF2-40B4-BE49-F238E27FC236}">
                      <a16:creationId xmlns:a16="http://schemas.microsoft.com/office/drawing/2014/main" id="{C91365A5-B005-414F-9A57-88803CB525CE}"/>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738;p15">
                  <a:extLst>
                    <a:ext uri="{FF2B5EF4-FFF2-40B4-BE49-F238E27FC236}">
                      <a16:creationId xmlns:a16="http://schemas.microsoft.com/office/drawing/2014/main" id="{91B4F9AF-5CD0-4D94-AE42-060E41F0A363}"/>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739;p15">
                  <a:extLst>
                    <a:ext uri="{FF2B5EF4-FFF2-40B4-BE49-F238E27FC236}">
                      <a16:creationId xmlns:a16="http://schemas.microsoft.com/office/drawing/2014/main" id="{CE4FCCD7-C42E-4D49-9AC2-BC63493F51EB}"/>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740;p15">
                  <a:extLst>
                    <a:ext uri="{FF2B5EF4-FFF2-40B4-BE49-F238E27FC236}">
                      <a16:creationId xmlns:a16="http://schemas.microsoft.com/office/drawing/2014/main" id="{017FDE62-7D23-49E3-8425-3F07988EAB03}"/>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741;p15">
                  <a:extLst>
                    <a:ext uri="{FF2B5EF4-FFF2-40B4-BE49-F238E27FC236}">
                      <a16:creationId xmlns:a16="http://schemas.microsoft.com/office/drawing/2014/main" id="{30AD3141-40A2-4B8D-A265-040E80D23E56}"/>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742;p15">
                  <a:extLst>
                    <a:ext uri="{FF2B5EF4-FFF2-40B4-BE49-F238E27FC236}">
                      <a16:creationId xmlns:a16="http://schemas.microsoft.com/office/drawing/2014/main" id="{744C165C-CB0C-48F9-8A6E-076593E03187}"/>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743;p15">
                  <a:extLst>
                    <a:ext uri="{FF2B5EF4-FFF2-40B4-BE49-F238E27FC236}">
                      <a16:creationId xmlns:a16="http://schemas.microsoft.com/office/drawing/2014/main" id="{4C585E34-E7D1-46B4-B1C2-A6206FBB7935}"/>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744;p15">
                  <a:extLst>
                    <a:ext uri="{FF2B5EF4-FFF2-40B4-BE49-F238E27FC236}">
                      <a16:creationId xmlns:a16="http://schemas.microsoft.com/office/drawing/2014/main" id="{0DDB9E2F-9ECF-4F33-BBC7-F8B391EB3688}"/>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745;p15">
                  <a:extLst>
                    <a:ext uri="{FF2B5EF4-FFF2-40B4-BE49-F238E27FC236}">
                      <a16:creationId xmlns:a16="http://schemas.microsoft.com/office/drawing/2014/main" id="{EDA82873-120F-4E0B-BBA3-846CB38D6A09}"/>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746;p15">
                  <a:extLst>
                    <a:ext uri="{FF2B5EF4-FFF2-40B4-BE49-F238E27FC236}">
                      <a16:creationId xmlns:a16="http://schemas.microsoft.com/office/drawing/2014/main" id="{7D249A37-7269-4D1A-9229-7E9CCB1C45BD}"/>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747;p15">
                  <a:extLst>
                    <a:ext uri="{FF2B5EF4-FFF2-40B4-BE49-F238E27FC236}">
                      <a16:creationId xmlns:a16="http://schemas.microsoft.com/office/drawing/2014/main" id="{7438D755-F0D0-4842-9564-F7E6047BF7AD}"/>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748;p15">
                  <a:extLst>
                    <a:ext uri="{FF2B5EF4-FFF2-40B4-BE49-F238E27FC236}">
                      <a16:creationId xmlns:a16="http://schemas.microsoft.com/office/drawing/2014/main" id="{DAC1E580-0725-46F1-8D2B-302E5C4B5BF2}"/>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749;p15">
                  <a:extLst>
                    <a:ext uri="{FF2B5EF4-FFF2-40B4-BE49-F238E27FC236}">
                      <a16:creationId xmlns:a16="http://schemas.microsoft.com/office/drawing/2014/main" id="{3CC348B9-12E3-4344-9502-0E6D91C3E572}"/>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750;p15">
                  <a:extLst>
                    <a:ext uri="{FF2B5EF4-FFF2-40B4-BE49-F238E27FC236}">
                      <a16:creationId xmlns:a16="http://schemas.microsoft.com/office/drawing/2014/main" id="{6A6395C8-4580-4D3C-B4C1-3B9C5C964F15}"/>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751;p15">
                  <a:extLst>
                    <a:ext uri="{FF2B5EF4-FFF2-40B4-BE49-F238E27FC236}">
                      <a16:creationId xmlns:a16="http://schemas.microsoft.com/office/drawing/2014/main" id="{C1C73D0E-C89D-482C-AD34-7F7F40A4AB46}"/>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752;p15">
                  <a:extLst>
                    <a:ext uri="{FF2B5EF4-FFF2-40B4-BE49-F238E27FC236}">
                      <a16:creationId xmlns:a16="http://schemas.microsoft.com/office/drawing/2014/main" id="{73A4741A-A9D3-414E-B929-ED878E0DC1FD}"/>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753;p15">
                  <a:extLst>
                    <a:ext uri="{FF2B5EF4-FFF2-40B4-BE49-F238E27FC236}">
                      <a16:creationId xmlns:a16="http://schemas.microsoft.com/office/drawing/2014/main" id="{CF2D260A-453F-460F-8F3C-5FFBCE95FC97}"/>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754;p15">
                  <a:extLst>
                    <a:ext uri="{FF2B5EF4-FFF2-40B4-BE49-F238E27FC236}">
                      <a16:creationId xmlns:a16="http://schemas.microsoft.com/office/drawing/2014/main" id="{B0155B98-A7BE-48BB-BABA-16D79BF85A99}"/>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755;p15">
                  <a:extLst>
                    <a:ext uri="{FF2B5EF4-FFF2-40B4-BE49-F238E27FC236}">
                      <a16:creationId xmlns:a16="http://schemas.microsoft.com/office/drawing/2014/main" id="{E968B98B-578F-4090-B354-3A5F46F5265F}"/>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756;p15">
                  <a:extLst>
                    <a:ext uri="{FF2B5EF4-FFF2-40B4-BE49-F238E27FC236}">
                      <a16:creationId xmlns:a16="http://schemas.microsoft.com/office/drawing/2014/main" id="{DE5375D4-A1F9-4635-88E8-E3B4A2BE31F0}"/>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757;p15">
                  <a:extLst>
                    <a:ext uri="{FF2B5EF4-FFF2-40B4-BE49-F238E27FC236}">
                      <a16:creationId xmlns:a16="http://schemas.microsoft.com/office/drawing/2014/main" id="{198624B6-FE18-4A75-B44A-5CD1DFC236F0}"/>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4" name="Google Shape;758;p15">
                <a:extLst>
                  <a:ext uri="{FF2B5EF4-FFF2-40B4-BE49-F238E27FC236}">
                    <a16:creationId xmlns:a16="http://schemas.microsoft.com/office/drawing/2014/main" id="{E93D4930-2282-40FA-8619-E7E5383290FC}"/>
                  </a:ext>
                </a:extLst>
              </p:cNvPr>
              <p:cNvGrpSpPr/>
              <p:nvPr/>
            </p:nvGrpSpPr>
            <p:grpSpPr>
              <a:xfrm>
                <a:off x="4655095" y="4952197"/>
                <a:ext cx="207390" cy="280361"/>
                <a:chOff x="4655095" y="4952197"/>
                <a:chExt cx="207390" cy="280361"/>
              </a:xfrm>
            </p:grpSpPr>
            <p:grpSp>
              <p:nvGrpSpPr>
                <p:cNvPr id="65" name="Google Shape;759;p15">
                  <a:extLst>
                    <a:ext uri="{FF2B5EF4-FFF2-40B4-BE49-F238E27FC236}">
                      <a16:creationId xmlns:a16="http://schemas.microsoft.com/office/drawing/2014/main" id="{CC962F45-8E21-4C38-BF96-031E480CA4E9}"/>
                    </a:ext>
                  </a:extLst>
                </p:cNvPr>
                <p:cNvGrpSpPr/>
                <p:nvPr/>
              </p:nvGrpSpPr>
              <p:grpSpPr>
                <a:xfrm>
                  <a:off x="4655095" y="4952197"/>
                  <a:ext cx="207390" cy="280361"/>
                  <a:chOff x="4655095" y="4952197"/>
                  <a:chExt cx="207390" cy="280361"/>
                </a:xfrm>
              </p:grpSpPr>
              <p:sp>
                <p:nvSpPr>
                  <p:cNvPr id="69" name="Google Shape;760;p15">
                    <a:extLst>
                      <a:ext uri="{FF2B5EF4-FFF2-40B4-BE49-F238E27FC236}">
                        <a16:creationId xmlns:a16="http://schemas.microsoft.com/office/drawing/2014/main" id="{1B148F46-8C75-4D99-A196-A68BF62EB10F}"/>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 name="Google Shape;761;p15">
                    <a:extLst>
                      <a:ext uri="{FF2B5EF4-FFF2-40B4-BE49-F238E27FC236}">
                        <a16:creationId xmlns:a16="http://schemas.microsoft.com/office/drawing/2014/main" id="{8000C0B7-2B94-4031-891A-AAD4831745F2}"/>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 name="Google Shape;762;p15">
                    <a:extLst>
                      <a:ext uri="{FF2B5EF4-FFF2-40B4-BE49-F238E27FC236}">
                        <a16:creationId xmlns:a16="http://schemas.microsoft.com/office/drawing/2014/main" id="{E1F4DB6E-CB15-4257-A158-92FFC6659BBA}"/>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 name="Google Shape;763;p15">
                    <a:extLst>
                      <a:ext uri="{FF2B5EF4-FFF2-40B4-BE49-F238E27FC236}">
                        <a16:creationId xmlns:a16="http://schemas.microsoft.com/office/drawing/2014/main" id="{06671384-6961-48A6-8AD5-D1EFC833DC61}"/>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 name="Google Shape;764;p15">
                    <a:extLst>
                      <a:ext uri="{FF2B5EF4-FFF2-40B4-BE49-F238E27FC236}">
                        <a16:creationId xmlns:a16="http://schemas.microsoft.com/office/drawing/2014/main" id="{54A329F5-8A57-430C-9D6B-0C6CEFDE9B14}"/>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6" name="Google Shape;765;p15">
                  <a:extLst>
                    <a:ext uri="{FF2B5EF4-FFF2-40B4-BE49-F238E27FC236}">
                      <a16:creationId xmlns:a16="http://schemas.microsoft.com/office/drawing/2014/main" id="{8B521085-4604-45CF-BCD3-9A739AD75BD7}"/>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 name="Google Shape;766;p15">
                  <a:extLst>
                    <a:ext uri="{FF2B5EF4-FFF2-40B4-BE49-F238E27FC236}">
                      <a16:creationId xmlns:a16="http://schemas.microsoft.com/office/drawing/2014/main" id="{77EAAAD5-5E0F-4409-B036-7072E6C2ED37}"/>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 name="Google Shape;767;p15">
                  <a:extLst>
                    <a:ext uri="{FF2B5EF4-FFF2-40B4-BE49-F238E27FC236}">
                      <a16:creationId xmlns:a16="http://schemas.microsoft.com/office/drawing/2014/main" id="{5ECF372A-76F8-40FF-9E4A-3370CAD2D1BF}"/>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28" name="Google Shape;768;p15">
              <a:extLst>
                <a:ext uri="{FF2B5EF4-FFF2-40B4-BE49-F238E27FC236}">
                  <a16:creationId xmlns:a16="http://schemas.microsoft.com/office/drawing/2014/main" id="{762EC883-36BC-409D-AC74-89078B3EC0BB}"/>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 name="Google Shape;769;p15">
              <a:extLst>
                <a:ext uri="{FF2B5EF4-FFF2-40B4-BE49-F238E27FC236}">
                  <a16:creationId xmlns:a16="http://schemas.microsoft.com/office/drawing/2014/main" id="{877200BD-7BF3-4ECD-B680-7BFAF395A81A}"/>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 name="Google Shape;770;p15">
              <a:extLst>
                <a:ext uri="{FF2B5EF4-FFF2-40B4-BE49-F238E27FC236}">
                  <a16:creationId xmlns:a16="http://schemas.microsoft.com/office/drawing/2014/main" id="{B0EA9215-15DD-4DCF-8D16-65EFEBAE33BC}"/>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 name="Google Shape;771;p15">
              <a:extLst>
                <a:ext uri="{FF2B5EF4-FFF2-40B4-BE49-F238E27FC236}">
                  <a16:creationId xmlns:a16="http://schemas.microsoft.com/office/drawing/2014/main" id="{45028E7C-1EEF-446B-A587-BCA6DC06F187}"/>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 name="Google Shape;772;p15">
              <a:extLst>
                <a:ext uri="{FF2B5EF4-FFF2-40B4-BE49-F238E27FC236}">
                  <a16:creationId xmlns:a16="http://schemas.microsoft.com/office/drawing/2014/main" id="{A4EDA253-7319-47FB-A4D5-9AE52D861ED0}"/>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 name="Google Shape;773;p15">
              <a:extLst>
                <a:ext uri="{FF2B5EF4-FFF2-40B4-BE49-F238E27FC236}">
                  <a16:creationId xmlns:a16="http://schemas.microsoft.com/office/drawing/2014/main" id="{77C0A4F9-7B64-4BFA-AD98-D2D758BD88E0}"/>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 name="Google Shape;774;p15">
              <a:extLst>
                <a:ext uri="{FF2B5EF4-FFF2-40B4-BE49-F238E27FC236}">
                  <a16:creationId xmlns:a16="http://schemas.microsoft.com/office/drawing/2014/main" id="{93638151-58BA-46E0-A36D-C1CE6FB98F09}"/>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 name="Google Shape;775;p15">
              <a:extLst>
                <a:ext uri="{FF2B5EF4-FFF2-40B4-BE49-F238E27FC236}">
                  <a16:creationId xmlns:a16="http://schemas.microsoft.com/office/drawing/2014/main" id="{72B566FF-4B84-48B9-A532-49D852832C60}"/>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 name="Google Shape;776;p15">
              <a:extLst>
                <a:ext uri="{FF2B5EF4-FFF2-40B4-BE49-F238E27FC236}">
                  <a16:creationId xmlns:a16="http://schemas.microsoft.com/office/drawing/2014/main" id="{02695311-671E-47EB-81F2-ACC86856CFA1}"/>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 name="Google Shape;777;p15">
              <a:extLst>
                <a:ext uri="{FF2B5EF4-FFF2-40B4-BE49-F238E27FC236}">
                  <a16:creationId xmlns:a16="http://schemas.microsoft.com/office/drawing/2014/main" id="{62DA3C5D-A467-47BF-98F8-4BA612DB59C7}"/>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 name="Google Shape;778;p15">
              <a:extLst>
                <a:ext uri="{FF2B5EF4-FFF2-40B4-BE49-F238E27FC236}">
                  <a16:creationId xmlns:a16="http://schemas.microsoft.com/office/drawing/2014/main" id="{8B539910-2D3D-4E7C-ACEF-DE7131640CCE}"/>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 name="Google Shape;779;p15">
              <a:extLst>
                <a:ext uri="{FF2B5EF4-FFF2-40B4-BE49-F238E27FC236}">
                  <a16:creationId xmlns:a16="http://schemas.microsoft.com/office/drawing/2014/main" id="{4F727487-FCBC-46BC-AD26-D217B991C57B}"/>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 name="Google Shape;780;p15">
              <a:extLst>
                <a:ext uri="{FF2B5EF4-FFF2-40B4-BE49-F238E27FC236}">
                  <a16:creationId xmlns:a16="http://schemas.microsoft.com/office/drawing/2014/main" id="{2F7DEFC0-C6AB-4E3A-AE80-7B35F5A1A77E}"/>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 name="Google Shape;781;p15">
              <a:extLst>
                <a:ext uri="{FF2B5EF4-FFF2-40B4-BE49-F238E27FC236}">
                  <a16:creationId xmlns:a16="http://schemas.microsoft.com/office/drawing/2014/main" id="{FACAA6EB-B1C9-4D3B-A997-2ED0EA4C9E82}"/>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 name="Google Shape;782;p15">
              <a:extLst>
                <a:ext uri="{FF2B5EF4-FFF2-40B4-BE49-F238E27FC236}">
                  <a16:creationId xmlns:a16="http://schemas.microsoft.com/office/drawing/2014/main" id="{9400996F-1108-44CB-8971-7D497A37A251}"/>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 name="Google Shape;783;p15">
              <a:extLst>
                <a:ext uri="{FF2B5EF4-FFF2-40B4-BE49-F238E27FC236}">
                  <a16:creationId xmlns:a16="http://schemas.microsoft.com/office/drawing/2014/main" id="{CB865A76-0987-4ABA-A0B3-F5C7F787F291}"/>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 name="Google Shape;784;p15">
              <a:extLst>
                <a:ext uri="{FF2B5EF4-FFF2-40B4-BE49-F238E27FC236}">
                  <a16:creationId xmlns:a16="http://schemas.microsoft.com/office/drawing/2014/main" id="{7DA887FB-D8C0-4E5C-A9CA-B466B686C6F2}"/>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 name="Google Shape;785;p15">
              <a:extLst>
                <a:ext uri="{FF2B5EF4-FFF2-40B4-BE49-F238E27FC236}">
                  <a16:creationId xmlns:a16="http://schemas.microsoft.com/office/drawing/2014/main" id="{31961E15-D8D9-4F41-8C0C-2A10BB3E5E40}"/>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 name="Google Shape;786;p15">
              <a:extLst>
                <a:ext uri="{FF2B5EF4-FFF2-40B4-BE49-F238E27FC236}">
                  <a16:creationId xmlns:a16="http://schemas.microsoft.com/office/drawing/2014/main" id="{05E587B3-7B93-4E00-B201-586FE45279C9}"/>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 name="Google Shape;787;p15">
              <a:extLst>
                <a:ext uri="{FF2B5EF4-FFF2-40B4-BE49-F238E27FC236}">
                  <a16:creationId xmlns:a16="http://schemas.microsoft.com/office/drawing/2014/main" id="{9C678522-9CF4-402B-8C6C-F619670BE6E7}"/>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 name="Google Shape;788;p15">
              <a:extLst>
                <a:ext uri="{FF2B5EF4-FFF2-40B4-BE49-F238E27FC236}">
                  <a16:creationId xmlns:a16="http://schemas.microsoft.com/office/drawing/2014/main" id="{7292A7FB-8466-4A24-98E1-CB8DE5B6EC5F}"/>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 name="Google Shape;789;p15">
              <a:extLst>
                <a:ext uri="{FF2B5EF4-FFF2-40B4-BE49-F238E27FC236}">
                  <a16:creationId xmlns:a16="http://schemas.microsoft.com/office/drawing/2014/main" id="{C6C2C043-5939-4438-B795-D7BB245659BC}"/>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 name="Google Shape;790;p15">
              <a:extLst>
                <a:ext uri="{FF2B5EF4-FFF2-40B4-BE49-F238E27FC236}">
                  <a16:creationId xmlns:a16="http://schemas.microsoft.com/office/drawing/2014/main" id="{B768F421-F86C-44F7-B05A-9E9B065810ED}"/>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 name="Google Shape;791;p15">
              <a:extLst>
                <a:ext uri="{FF2B5EF4-FFF2-40B4-BE49-F238E27FC236}">
                  <a16:creationId xmlns:a16="http://schemas.microsoft.com/office/drawing/2014/main" id="{E334211F-2FAA-4AE3-8043-613DB0146C7D}"/>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 name="Google Shape;792;p15">
              <a:extLst>
                <a:ext uri="{FF2B5EF4-FFF2-40B4-BE49-F238E27FC236}">
                  <a16:creationId xmlns:a16="http://schemas.microsoft.com/office/drawing/2014/main" id="{7B823A5A-83A7-406C-99A0-0AB1ECDDCB41}"/>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 name="Google Shape;793;p15">
              <a:extLst>
                <a:ext uri="{FF2B5EF4-FFF2-40B4-BE49-F238E27FC236}">
                  <a16:creationId xmlns:a16="http://schemas.microsoft.com/office/drawing/2014/main" id="{BB36652F-750C-4349-B674-338338E94061}"/>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 name="Google Shape;794;p15">
              <a:extLst>
                <a:ext uri="{FF2B5EF4-FFF2-40B4-BE49-F238E27FC236}">
                  <a16:creationId xmlns:a16="http://schemas.microsoft.com/office/drawing/2014/main" id="{18EBB9FE-661F-4E85-88DE-F108203FB527}"/>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 name="Google Shape;795;p15">
              <a:extLst>
                <a:ext uri="{FF2B5EF4-FFF2-40B4-BE49-F238E27FC236}">
                  <a16:creationId xmlns:a16="http://schemas.microsoft.com/office/drawing/2014/main" id="{C8A76D42-0773-4CF2-9A4F-00B6E6633203}"/>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 name="Google Shape;796;p15">
              <a:extLst>
                <a:ext uri="{FF2B5EF4-FFF2-40B4-BE49-F238E27FC236}">
                  <a16:creationId xmlns:a16="http://schemas.microsoft.com/office/drawing/2014/main" id="{F3CBBD54-DABB-40AC-B137-8213CC59203D}"/>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7" name="Google Shape;797;p15">
              <a:extLst>
                <a:ext uri="{FF2B5EF4-FFF2-40B4-BE49-F238E27FC236}">
                  <a16:creationId xmlns:a16="http://schemas.microsoft.com/office/drawing/2014/main" id="{6569607F-70C7-456B-AD6F-D5DA1687847F}"/>
                </a:ext>
              </a:extLst>
            </p:cNvPr>
            <p:cNvGrpSpPr/>
            <p:nvPr/>
          </p:nvGrpSpPr>
          <p:grpSpPr>
            <a:xfrm>
              <a:off x="6161854" y="4215473"/>
              <a:ext cx="350683" cy="265781"/>
              <a:chOff x="6621095" y="1452181"/>
              <a:chExt cx="330894" cy="250785"/>
            </a:xfrm>
          </p:grpSpPr>
          <p:sp>
            <p:nvSpPr>
              <p:cNvPr id="58" name="Google Shape;798;p15">
                <a:extLst>
                  <a:ext uri="{FF2B5EF4-FFF2-40B4-BE49-F238E27FC236}">
                    <a16:creationId xmlns:a16="http://schemas.microsoft.com/office/drawing/2014/main" id="{511725D3-AEE7-40FC-A4CA-0E950FFD1853}"/>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 name="Google Shape;799;p15">
                <a:extLst>
                  <a:ext uri="{FF2B5EF4-FFF2-40B4-BE49-F238E27FC236}">
                    <a16:creationId xmlns:a16="http://schemas.microsoft.com/office/drawing/2014/main" id="{F9750642-979C-44C2-9BE9-A4DD529C8B7A}"/>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 name="Google Shape;800;p15">
                <a:extLst>
                  <a:ext uri="{FF2B5EF4-FFF2-40B4-BE49-F238E27FC236}">
                    <a16:creationId xmlns:a16="http://schemas.microsoft.com/office/drawing/2014/main" id="{8DE7AA86-3CEE-4F4B-B105-FF597ACA6002}"/>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 name="Google Shape;801;p15">
                <a:extLst>
                  <a:ext uri="{FF2B5EF4-FFF2-40B4-BE49-F238E27FC236}">
                    <a16:creationId xmlns:a16="http://schemas.microsoft.com/office/drawing/2014/main" id="{F4E51374-9103-4670-8473-7B51C017FF2F}"/>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 name="Google Shape;802;p15">
                <a:extLst>
                  <a:ext uri="{FF2B5EF4-FFF2-40B4-BE49-F238E27FC236}">
                    <a16:creationId xmlns:a16="http://schemas.microsoft.com/office/drawing/2014/main" id="{28F32CC3-143D-4039-B7DF-41A5B6A26642}"/>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981585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0C817-0DE8-490F-BF0F-C9169538D90B}"/>
              </a:ext>
            </a:extLst>
          </p:cNvPr>
          <p:cNvSpPr>
            <a:spLocks noGrp="1"/>
          </p:cNvSpPr>
          <p:nvPr>
            <p:ph type="ctrTitle"/>
          </p:nvPr>
        </p:nvSpPr>
        <p:spPr>
          <a:xfrm>
            <a:off x="548565" y="199433"/>
            <a:ext cx="9144000" cy="1011237"/>
          </a:xfrm>
        </p:spPr>
        <p:txBody>
          <a:bodyPr/>
          <a:lstStyle/>
          <a:p>
            <a:pPr algn="l"/>
            <a:r>
              <a:rPr lang="en-US" dirty="0"/>
              <a:t>Bivariate Analysis</a:t>
            </a:r>
            <a:endParaRPr lang="en-IN" dirty="0"/>
          </a:p>
        </p:txBody>
      </p:sp>
      <p:pic>
        <p:nvPicPr>
          <p:cNvPr id="5122" name="Picture 2">
            <a:extLst>
              <a:ext uri="{FF2B5EF4-FFF2-40B4-BE49-F238E27FC236}">
                <a16:creationId xmlns:a16="http://schemas.microsoft.com/office/drawing/2014/main" id="{3E33E9CF-6231-42CA-9737-C9B90E1B09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842" y="1323533"/>
            <a:ext cx="4967785" cy="31180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E3A03FD-F13A-478D-896E-23E8A24E5738}"/>
              </a:ext>
            </a:extLst>
          </p:cNvPr>
          <p:cNvSpPr/>
          <p:nvPr/>
        </p:nvSpPr>
        <p:spPr>
          <a:xfrm>
            <a:off x="354842" y="4841969"/>
            <a:ext cx="6096000" cy="1384995"/>
          </a:xfrm>
          <a:prstGeom prst="rect">
            <a:avLst/>
          </a:prstGeom>
        </p:spPr>
        <p:txBody>
          <a:bodyPr>
            <a:spAutoFit/>
          </a:bodyPr>
          <a:lstStyle/>
          <a:p>
            <a:pPr marL="285750" indent="-285750">
              <a:buFont typeface="Wingdings" panose="05000000000000000000" pitchFamily="2" charset="2"/>
              <a:buChar char="Ø"/>
            </a:pPr>
            <a:r>
              <a:rPr lang="en-IN" dirty="0">
                <a:latin typeface="Barrow"/>
              </a:rPr>
              <a:t>The mean price of the houses tend to be high during </a:t>
            </a:r>
            <a:r>
              <a:rPr lang="en-IN" dirty="0" err="1">
                <a:latin typeface="Barrow"/>
              </a:rPr>
              <a:t>March,April</a:t>
            </a:r>
            <a:r>
              <a:rPr lang="en-IN" dirty="0">
                <a:latin typeface="Barrow"/>
              </a:rPr>
              <a:t>, May as compared to that of September, October, </a:t>
            </a:r>
            <a:r>
              <a:rPr lang="en-IN" dirty="0" err="1">
                <a:latin typeface="Barrow"/>
              </a:rPr>
              <a:t>November,December</a:t>
            </a:r>
            <a:r>
              <a:rPr lang="en-IN" dirty="0">
                <a:latin typeface="Barrow"/>
              </a:rPr>
              <a:t> period.</a:t>
            </a:r>
          </a:p>
          <a:p>
            <a:pPr marL="285750" indent="-285750">
              <a:buFont typeface="Wingdings" panose="05000000000000000000" pitchFamily="2" charset="2"/>
              <a:buChar char="Ø"/>
            </a:pPr>
            <a:r>
              <a:rPr lang="en-US" dirty="0">
                <a:latin typeface="Barrow"/>
              </a:rPr>
              <a:t>Outliers are there. Overall mean and median price </a:t>
            </a:r>
            <a:r>
              <a:rPr lang="en-US" dirty="0" err="1">
                <a:latin typeface="Barrow"/>
              </a:rPr>
              <a:t>increares</a:t>
            </a:r>
            <a:r>
              <a:rPr lang="en-US" dirty="0">
                <a:latin typeface="Barrow"/>
              </a:rPr>
              <a:t> with increasing </a:t>
            </a:r>
            <a:r>
              <a:rPr lang="en-US" dirty="0" err="1">
                <a:latin typeface="Barrow"/>
              </a:rPr>
              <a:t>room_bath</a:t>
            </a:r>
            <a:r>
              <a:rPr lang="en-US" dirty="0">
                <a:latin typeface="Barrow"/>
              </a:rPr>
              <a:t>&lt;</a:t>
            </a:r>
            <a:r>
              <a:rPr lang="en-US" dirty="0" err="1">
                <a:latin typeface="Barrow"/>
              </a:rPr>
              <a:t>br</a:t>
            </a:r>
            <a:r>
              <a:rPr lang="en-US" dirty="0">
                <a:latin typeface="Barrow"/>
              </a:rPr>
              <a:t>&gt;</a:t>
            </a:r>
          </a:p>
          <a:p>
            <a:pPr marL="285750" indent="-285750">
              <a:buFont typeface="Wingdings" panose="05000000000000000000" pitchFamily="2" charset="2"/>
              <a:buChar char="Ø"/>
            </a:pPr>
            <a:r>
              <a:rPr lang="en-US" dirty="0">
                <a:latin typeface="Barrow"/>
              </a:rPr>
              <a:t>There is upward trend in price with increase in </a:t>
            </a:r>
            <a:r>
              <a:rPr lang="en-US" dirty="0" err="1">
                <a:latin typeface="Barrow"/>
              </a:rPr>
              <a:t>room_bath</a:t>
            </a:r>
            <a:endParaRPr lang="en-US" dirty="0">
              <a:latin typeface="Barrow"/>
            </a:endParaRPr>
          </a:p>
          <a:p>
            <a:pPr marL="285750" indent="-285750">
              <a:buFont typeface="Wingdings" panose="05000000000000000000" pitchFamily="2" charset="2"/>
              <a:buChar char="Ø"/>
            </a:pPr>
            <a:r>
              <a:rPr lang="en-US" dirty="0">
                <a:latin typeface="Barrow"/>
              </a:rPr>
              <a:t>There is clear increasing trend in price with </a:t>
            </a:r>
            <a:r>
              <a:rPr lang="en-US" dirty="0" err="1">
                <a:latin typeface="Barrow"/>
              </a:rPr>
              <a:t>room_bed</a:t>
            </a:r>
            <a:endParaRPr lang="en-US" dirty="0">
              <a:latin typeface="Barrow"/>
            </a:endParaRPr>
          </a:p>
        </p:txBody>
      </p:sp>
      <p:pic>
        <p:nvPicPr>
          <p:cNvPr id="5124" name="Picture 4">
            <a:extLst>
              <a:ext uri="{FF2B5EF4-FFF2-40B4-BE49-F238E27FC236}">
                <a16:creationId xmlns:a16="http://schemas.microsoft.com/office/drawing/2014/main" id="{F052304D-FAC2-423A-A1EE-6D9CE42F6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2518" y="3943274"/>
            <a:ext cx="4651013" cy="229275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174A4E23-FDB6-4252-9BCA-AF3A35CBA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2518" y="1210670"/>
            <a:ext cx="4651012" cy="2399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841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0C817-0DE8-490F-BF0F-C9169538D90B}"/>
              </a:ext>
            </a:extLst>
          </p:cNvPr>
          <p:cNvSpPr>
            <a:spLocks noGrp="1"/>
          </p:cNvSpPr>
          <p:nvPr>
            <p:ph type="ctrTitle"/>
          </p:nvPr>
        </p:nvSpPr>
        <p:spPr>
          <a:xfrm>
            <a:off x="580456" y="204717"/>
            <a:ext cx="4250851" cy="2906974"/>
          </a:xfrm>
        </p:spPr>
        <p:txBody>
          <a:bodyPr/>
          <a:lstStyle/>
          <a:p>
            <a:pPr algn="l"/>
            <a:r>
              <a:rPr lang="en-US" sz="4400" dirty="0"/>
              <a:t>Visualizing the location of the houses based on latitude and longitude.</a:t>
            </a:r>
            <a:endParaRPr lang="en-IN" sz="4400" dirty="0"/>
          </a:p>
        </p:txBody>
      </p:sp>
      <p:pic>
        <p:nvPicPr>
          <p:cNvPr id="6146" name="Picture 2">
            <a:extLst>
              <a:ext uri="{FF2B5EF4-FFF2-40B4-BE49-F238E27FC236}">
                <a16:creationId xmlns:a16="http://schemas.microsoft.com/office/drawing/2014/main" id="{2402D6A9-C357-4870-83F8-05F989118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6922" y="0"/>
            <a:ext cx="6991350" cy="6781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B1B65E1-699F-45F7-B2D5-CA7EB5DB95EB}"/>
              </a:ext>
            </a:extLst>
          </p:cNvPr>
          <p:cNvSpPr/>
          <p:nvPr/>
        </p:nvSpPr>
        <p:spPr>
          <a:xfrm>
            <a:off x="580456" y="4040846"/>
            <a:ext cx="3500225" cy="738664"/>
          </a:xfrm>
          <a:prstGeom prst="rect">
            <a:avLst/>
          </a:prstGeom>
        </p:spPr>
        <p:txBody>
          <a:bodyPr wrap="square">
            <a:spAutoFit/>
          </a:bodyPr>
          <a:lstStyle/>
          <a:p>
            <a:r>
              <a:rPr lang="en-IN" dirty="0"/>
              <a:t>We can see that for latitude between -47.3 and 47.8 and for longitude  between -122.0 to -122.4 there are many houses</a:t>
            </a:r>
          </a:p>
        </p:txBody>
      </p:sp>
    </p:spTree>
    <p:extLst>
      <p:ext uri="{BB962C8B-B14F-4D97-AF65-F5344CB8AC3E}">
        <p14:creationId xmlns:p14="http://schemas.microsoft.com/office/powerpoint/2010/main" val="2172684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0C817-0DE8-490F-BF0F-C9169538D90B}"/>
              </a:ext>
            </a:extLst>
          </p:cNvPr>
          <p:cNvSpPr>
            <a:spLocks noGrp="1"/>
          </p:cNvSpPr>
          <p:nvPr>
            <p:ph type="ctrTitle"/>
          </p:nvPr>
        </p:nvSpPr>
        <p:spPr>
          <a:xfrm>
            <a:off x="562212" y="294968"/>
            <a:ext cx="10833100" cy="1011237"/>
          </a:xfrm>
        </p:spPr>
        <p:txBody>
          <a:bodyPr/>
          <a:lstStyle/>
          <a:p>
            <a:pPr algn="l"/>
            <a:r>
              <a:rPr lang="en-US" dirty="0"/>
              <a:t>Outlier Removal</a:t>
            </a:r>
            <a:endParaRPr lang="en-IN" dirty="0"/>
          </a:p>
        </p:txBody>
      </p:sp>
      <p:pic>
        <p:nvPicPr>
          <p:cNvPr id="7170" name="Picture 2">
            <a:extLst>
              <a:ext uri="{FF2B5EF4-FFF2-40B4-BE49-F238E27FC236}">
                <a16:creationId xmlns:a16="http://schemas.microsoft.com/office/drawing/2014/main" id="{34777052-0589-498D-8C60-33E0E2C02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417" y="1366835"/>
            <a:ext cx="4841201" cy="243697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6CEA7FE3-524A-4625-A1A5-850EF350D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0898" y="1306205"/>
            <a:ext cx="4893156" cy="247661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A80C8FC0-FADA-46C3-AC7A-0E10DDE7CE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2853" y="4126054"/>
            <a:ext cx="4841201" cy="24369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03B87D2-E537-4143-9800-9042ADAD2D29}"/>
              </a:ext>
            </a:extLst>
          </p:cNvPr>
          <p:cNvSpPr/>
          <p:nvPr/>
        </p:nvSpPr>
        <p:spPr>
          <a:xfrm>
            <a:off x="216245" y="3864444"/>
            <a:ext cx="6096000" cy="3108543"/>
          </a:xfrm>
          <a:prstGeom prst="rect">
            <a:avLst/>
          </a:prstGeom>
        </p:spPr>
        <p:txBody>
          <a:bodyPr>
            <a:spAutoFit/>
          </a:bodyPr>
          <a:lstStyle/>
          <a:p>
            <a:r>
              <a:rPr lang="en-IN" dirty="0" err="1"/>
              <a:t>Ceil_measure</a:t>
            </a:r>
            <a:r>
              <a:rPr lang="en-IN" dirty="0"/>
              <a:t>- After treating outliers of </a:t>
            </a:r>
            <a:r>
              <a:rPr lang="en-IN" dirty="0" err="1"/>
              <a:t>ceil_measure</a:t>
            </a:r>
            <a:r>
              <a:rPr lang="en-IN" dirty="0"/>
              <a:t>, the data has reduced by about 600(~3%) data points but data is nicely distributed</a:t>
            </a:r>
          </a:p>
          <a:p>
            <a:endParaRPr lang="en-IN" dirty="0"/>
          </a:p>
          <a:p>
            <a:r>
              <a:rPr lang="en-US" dirty="0"/>
              <a:t>B</a:t>
            </a:r>
            <a:r>
              <a:rPr lang="en-IN" dirty="0" err="1"/>
              <a:t>asements</a:t>
            </a:r>
            <a:r>
              <a:rPr lang="en-IN" dirty="0"/>
              <a:t>- </a:t>
            </a:r>
            <a:r>
              <a:rPr lang="en-US" dirty="0"/>
              <a:t> We got 408 records as outliers. we can see that 400(~2%) data points got imputed. Total about 5% data has been imputed after treating </a:t>
            </a:r>
            <a:r>
              <a:rPr lang="en-US" dirty="0" err="1"/>
              <a:t>ceil_measure</a:t>
            </a:r>
            <a:r>
              <a:rPr lang="en-US" dirty="0"/>
              <a:t> and basement.</a:t>
            </a:r>
          </a:p>
          <a:p>
            <a:endParaRPr lang="en-US" dirty="0"/>
          </a:p>
          <a:p>
            <a:r>
              <a:rPr lang="en-US" dirty="0" err="1"/>
              <a:t>Living_measure</a:t>
            </a:r>
            <a:r>
              <a:rPr lang="en-US" dirty="0"/>
              <a:t>- we lost 178 data points more and data distribution looks normal</a:t>
            </a:r>
          </a:p>
          <a:p>
            <a:endParaRPr lang="en-US" dirty="0"/>
          </a:p>
          <a:p>
            <a:r>
              <a:rPr lang="en-US" dirty="0" err="1"/>
              <a:t>Lot_measure</a:t>
            </a:r>
            <a:r>
              <a:rPr lang="en-US" dirty="0"/>
              <a:t>-  We got 2155 records which are outliers. Total outliers in the </a:t>
            </a:r>
            <a:r>
              <a:rPr lang="en-US" dirty="0" err="1"/>
              <a:t>lot_measure</a:t>
            </a:r>
            <a:r>
              <a:rPr lang="en-US" dirty="0"/>
              <a:t> are 2128 data points. But still we are going ahead with imputing the data</a:t>
            </a:r>
          </a:p>
          <a:p>
            <a:endParaRPr lang="en-IN" dirty="0"/>
          </a:p>
        </p:txBody>
      </p:sp>
    </p:spTree>
    <p:extLst>
      <p:ext uri="{BB962C8B-B14F-4D97-AF65-F5344CB8AC3E}">
        <p14:creationId xmlns:p14="http://schemas.microsoft.com/office/powerpoint/2010/main" val="3553651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7F39-5819-410D-9535-3116D10934FE}"/>
              </a:ext>
            </a:extLst>
          </p:cNvPr>
          <p:cNvSpPr>
            <a:spLocks noGrp="1"/>
          </p:cNvSpPr>
          <p:nvPr>
            <p:ph type="title"/>
          </p:nvPr>
        </p:nvSpPr>
        <p:spPr>
          <a:xfrm>
            <a:off x="609600" y="439167"/>
            <a:ext cx="10490200" cy="1443600"/>
          </a:xfrm>
        </p:spPr>
        <p:txBody>
          <a:bodyPr/>
          <a:lstStyle/>
          <a:p>
            <a:r>
              <a:rPr lang="en-US" dirty="0"/>
              <a:t>Business Problem Understanding</a:t>
            </a:r>
            <a:endParaRPr lang="en-IN" dirty="0"/>
          </a:p>
        </p:txBody>
      </p:sp>
      <p:sp>
        <p:nvSpPr>
          <p:cNvPr id="3" name="Text Placeholder 2">
            <a:extLst>
              <a:ext uri="{FF2B5EF4-FFF2-40B4-BE49-F238E27FC236}">
                <a16:creationId xmlns:a16="http://schemas.microsoft.com/office/drawing/2014/main" id="{F45FE09A-8C09-4A68-9381-E13D9FFD4E27}"/>
              </a:ext>
            </a:extLst>
          </p:cNvPr>
          <p:cNvSpPr>
            <a:spLocks noGrp="1"/>
          </p:cNvSpPr>
          <p:nvPr>
            <p:ph type="body" idx="1"/>
          </p:nvPr>
        </p:nvSpPr>
        <p:spPr>
          <a:xfrm>
            <a:off x="609600" y="1276699"/>
            <a:ext cx="8978900" cy="5281833"/>
          </a:xfrm>
        </p:spPr>
        <p:txBody>
          <a:bodyPr/>
          <a:lstStyle/>
          <a:p>
            <a:r>
              <a:rPr lang="en-US" dirty="0"/>
              <a:t>Business Problem We are trying to Solve</a:t>
            </a:r>
          </a:p>
          <a:p>
            <a:r>
              <a:rPr lang="en-US" dirty="0"/>
              <a:t>Constraints</a:t>
            </a:r>
          </a:p>
          <a:p>
            <a:r>
              <a:rPr lang="en-US" dirty="0"/>
              <a:t>Scope</a:t>
            </a:r>
          </a:p>
          <a:p>
            <a:r>
              <a:rPr lang="en-US" dirty="0"/>
              <a:t>Objectives</a:t>
            </a:r>
          </a:p>
        </p:txBody>
      </p:sp>
      <p:grpSp>
        <p:nvGrpSpPr>
          <p:cNvPr id="4" name="Google Shape;348;p13">
            <a:extLst>
              <a:ext uri="{FF2B5EF4-FFF2-40B4-BE49-F238E27FC236}">
                <a16:creationId xmlns:a16="http://schemas.microsoft.com/office/drawing/2014/main" id="{1B58F57A-9739-4E0D-8219-888E55534619}"/>
              </a:ext>
            </a:extLst>
          </p:cNvPr>
          <p:cNvGrpSpPr/>
          <p:nvPr/>
        </p:nvGrpSpPr>
        <p:grpSpPr>
          <a:xfrm>
            <a:off x="6582703" y="1698894"/>
            <a:ext cx="3761447" cy="4291485"/>
            <a:chOff x="2602525" y="317054"/>
            <a:chExt cx="4174283" cy="4762495"/>
          </a:xfrm>
        </p:grpSpPr>
        <p:sp>
          <p:nvSpPr>
            <p:cNvPr id="5" name="Google Shape;349;p13">
              <a:extLst>
                <a:ext uri="{FF2B5EF4-FFF2-40B4-BE49-F238E27FC236}">
                  <a16:creationId xmlns:a16="http://schemas.microsoft.com/office/drawing/2014/main" id="{BF71783F-1202-4F5B-98AD-3F988B765455}"/>
                </a:ext>
              </a:extLst>
            </p:cNvPr>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 name="Google Shape;350;p13">
              <a:extLst>
                <a:ext uri="{FF2B5EF4-FFF2-40B4-BE49-F238E27FC236}">
                  <a16:creationId xmlns:a16="http://schemas.microsoft.com/office/drawing/2014/main" id="{B6436D93-2592-4157-B1A9-5D58CC187242}"/>
                </a:ext>
              </a:extLst>
            </p:cNvPr>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 name="Google Shape;351;p13">
              <a:extLst>
                <a:ext uri="{FF2B5EF4-FFF2-40B4-BE49-F238E27FC236}">
                  <a16:creationId xmlns:a16="http://schemas.microsoft.com/office/drawing/2014/main" id="{F83293B1-A0FD-4A7A-985F-BA20A6F9DEC1}"/>
                </a:ext>
              </a:extLst>
            </p:cNvPr>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 name="Google Shape;352;p13">
              <a:extLst>
                <a:ext uri="{FF2B5EF4-FFF2-40B4-BE49-F238E27FC236}">
                  <a16:creationId xmlns:a16="http://schemas.microsoft.com/office/drawing/2014/main" id="{87368367-B371-4610-B330-A10664B7136C}"/>
                </a:ext>
              </a:extLst>
            </p:cNvPr>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 name="Google Shape;353;p13">
              <a:extLst>
                <a:ext uri="{FF2B5EF4-FFF2-40B4-BE49-F238E27FC236}">
                  <a16:creationId xmlns:a16="http://schemas.microsoft.com/office/drawing/2014/main" id="{23F41B99-26D4-4BA7-8593-FB63D2876B30}"/>
                </a:ext>
              </a:extLst>
            </p:cNvPr>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 name="Google Shape;354;p13">
              <a:extLst>
                <a:ext uri="{FF2B5EF4-FFF2-40B4-BE49-F238E27FC236}">
                  <a16:creationId xmlns:a16="http://schemas.microsoft.com/office/drawing/2014/main" id="{26530F9C-E5AC-4285-A02B-BCE01788F51D}"/>
                </a:ext>
              </a:extLst>
            </p:cNvPr>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 name="Google Shape;355;p13">
              <a:extLst>
                <a:ext uri="{FF2B5EF4-FFF2-40B4-BE49-F238E27FC236}">
                  <a16:creationId xmlns:a16="http://schemas.microsoft.com/office/drawing/2014/main" id="{DF39B30A-9966-4287-B0D0-181F2D7EC0A7}"/>
                </a:ext>
              </a:extLst>
            </p:cNvPr>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 name="Google Shape;356;p13">
              <a:extLst>
                <a:ext uri="{FF2B5EF4-FFF2-40B4-BE49-F238E27FC236}">
                  <a16:creationId xmlns:a16="http://schemas.microsoft.com/office/drawing/2014/main" id="{6A078325-869D-49B5-A9E5-09657A206B70}"/>
                </a:ext>
              </a:extLst>
            </p:cNvPr>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 name="Google Shape;357;p13">
              <a:extLst>
                <a:ext uri="{FF2B5EF4-FFF2-40B4-BE49-F238E27FC236}">
                  <a16:creationId xmlns:a16="http://schemas.microsoft.com/office/drawing/2014/main" id="{73C25228-381C-4152-9866-91C09D60D89D}"/>
                </a:ext>
              </a:extLst>
            </p:cNvPr>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 name="Google Shape;358;p13">
              <a:extLst>
                <a:ext uri="{FF2B5EF4-FFF2-40B4-BE49-F238E27FC236}">
                  <a16:creationId xmlns:a16="http://schemas.microsoft.com/office/drawing/2014/main" id="{2310B4B5-E11C-4A83-901F-949C46890CAB}"/>
                </a:ext>
              </a:extLst>
            </p:cNvPr>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 name="Google Shape;359;p13">
              <a:extLst>
                <a:ext uri="{FF2B5EF4-FFF2-40B4-BE49-F238E27FC236}">
                  <a16:creationId xmlns:a16="http://schemas.microsoft.com/office/drawing/2014/main" id="{2079C783-7B07-4172-9B24-9A0B92CDB455}"/>
                </a:ext>
              </a:extLst>
            </p:cNvPr>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 name="Google Shape;360;p13">
              <a:extLst>
                <a:ext uri="{FF2B5EF4-FFF2-40B4-BE49-F238E27FC236}">
                  <a16:creationId xmlns:a16="http://schemas.microsoft.com/office/drawing/2014/main" id="{043BCF69-5E4F-4039-BAEA-1728DB2D015E}"/>
                </a:ext>
              </a:extLst>
            </p:cNvPr>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 name="Google Shape;361;p13">
              <a:extLst>
                <a:ext uri="{FF2B5EF4-FFF2-40B4-BE49-F238E27FC236}">
                  <a16:creationId xmlns:a16="http://schemas.microsoft.com/office/drawing/2014/main" id="{94A6CB07-44FF-45DF-859A-6625652A4568}"/>
                </a:ext>
              </a:extLst>
            </p:cNvPr>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 name="Google Shape;362;p13">
              <a:extLst>
                <a:ext uri="{FF2B5EF4-FFF2-40B4-BE49-F238E27FC236}">
                  <a16:creationId xmlns:a16="http://schemas.microsoft.com/office/drawing/2014/main" id="{33577DBA-02AE-4B64-BE6D-42AA9DA76221}"/>
                </a:ext>
              </a:extLst>
            </p:cNvPr>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 name="Google Shape;363;p13">
              <a:extLst>
                <a:ext uri="{FF2B5EF4-FFF2-40B4-BE49-F238E27FC236}">
                  <a16:creationId xmlns:a16="http://schemas.microsoft.com/office/drawing/2014/main" id="{F6D1F1B6-6C54-4987-BACA-38DB8BB7EE49}"/>
                </a:ext>
              </a:extLst>
            </p:cNvPr>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 name="Google Shape;364;p13">
              <a:extLst>
                <a:ext uri="{FF2B5EF4-FFF2-40B4-BE49-F238E27FC236}">
                  <a16:creationId xmlns:a16="http://schemas.microsoft.com/office/drawing/2014/main" id="{27FBA45B-61CA-4C41-98B0-6A26507E483B}"/>
                </a:ext>
              </a:extLst>
            </p:cNvPr>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 name="Google Shape;365;p13">
              <a:extLst>
                <a:ext uri="{FF2B5EF4-FFF2-40B4-BE49-F238E27FC236}">
                  <a16:creationId xmlns:a16="http://schemas.microsoft.com/office/drawing/2014/main" id="{E32D6D1D-8F79-4C9E-90C3-D31907696CBF}"/>
                </a:ext>
              </a:extLst>
            </p:cNvPr>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 name="Google Shape;366;p13">
              <a:extLst>
                <a:ext uri="{FF2B5EF4-FFF2-40B4-BE49-F238E27FC236}">
                  <a16:creationId xmlns:a16="http://schemas.microsoft.com/office/drawing/2014/main" id="{BC2C769D-103D-48F6-93BA-0AA73A9F45EF}"/>
                </a:ext>
              </a:extLst>
            </p:cNvPr>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 name="Google Shape;367;p13">
              <a:extLst>
                <a:ext uri="{FF2B5EF4-FFF2-40B4-BE49-F238E27FC236}">
                  <a16:creationId xmlns:a16="http://schemas.microsoft.com/office/drawing/2014/main" id="{51EF3686-D8FA-44BB-92C0-139806CBE4D4}"/>
                </a:ext>
              </a:extLst>
            </p:cNvPr>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 name="Google Shape;368;p13">
              <a:extLst>
                <a:ext uri="{FF2B5EF4-FFF2-40B4-BE49-F238E27FC236}">
                  <a16:creationId xmlns:a16="http://schemas.microsoft.com/office/drawing/2014/main" id="{677DB063-F862-44C0-94E4-78BC0F308620}"/>
                </a:ext>
              </a:extLst>
            </p:cNvPr>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 name="Google Shape;369;p13">
              <a:extLst>
                <a:ext uri="{FF2B5EF4-FFF2-40B4-BE49-F238E27FC236}">
                  <a16:creationId xmlns:a16="http://schemas.microsoft.com/office/drawing/2014/main" id="{996724A3-B62E-42B8-B2C8-07F3E4285E7D}"/>
                </a:ext>
              </a:extLst>
            </p:cNvPr>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 name="Google Shape;370;p13">
              <a:extLst>
                <a:ext uri="{FF2B5EF4-FFF2-40B4-BE49-F238E27FC236}">
                  <a16:creationId xmlns:a16="http://schemas.microsoft.com/office/drawing/2014/main" id="{A9FABDB5-B29D-46C0-8E54-FE2CACEE46A3}"/>
                </a:ext>
              </a:extLst>
            </p:cNvPr>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 name="Google Shape;371;p13">
              <a:extLst>
                <a:ext uri="{FF2B5EF4-FFF2-40B4-BE49-F238E27FC236}">
                  <a16:creationId xmlns:a16="http://schemas.microsoft.com/office/drawing/2014/main" id="{D8EE3F27-1A29-45E9-B5ED-D05F397198E4}"/>
                </a:ext>
              </a:extLst>
            </p:cNvPr>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 name="Google Shape;372;p13">
              <a:extLst>
                <a:ext uri="{FF2B5EF4-FFF2-40B4-BE49-F238E27FC236}">
                  <a16:creationId xmlns:a16="http://schemas.microsoft.com/office/drawing/2014/main" id="{494EE334-A94D-4DFA-8C14-F3E4129AD1E3}"/>
                </a:ext>
              </a:extLst>
            </p:cNvPr>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 name="Google Shape;373;p13">
              <a:extLst>
                <a:ext uri="{FF2B5EF4-FFF2-40B4-BE49-F238E27FC236}">
                  <a16:creationId xmlns:a16="http://schemas.microsoft.com/office/drawing/2014/main" id="{34956CF3-E526-4CAD-BDE2-E26B6F038C63}"/>
                </a:ext>
              </a:extLst>
            </p:cNvPr>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 name="Google Shape;374;p13">
              <a:extLst>
                <a:ext uri="{FF2B5EF4-FFF2-40B4-BE49-F238E27FC236}">
                  <a16:creationId xmlns:a16="http://schemas.microsoft.com/office/drawing/2014/main" id="{4F43A0AD-DE43-4A49-A18E-9AA2D0ED7589}"/>
                </a:ext>
              </a:extLst>
            </p:cNvPr>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 name="Google Shape;375;p13">
              <a:extLst>
                <a:ext uri="{FF2B5EF4-FFF2-40B4-BE49-F238E27FC236}">
                  <a16:creationId xmlns:a16="http://schemas.microsoft.com/office/drawing/2014/main" id="{4A170752-EF85-48B2-9BD8-FED903C38DF7}"/>
                </a:ext>
              </a:extLst>
            </p:cNvPr>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 name="Google Shape;376;p13">
              <a:extLst>
                <a:ext uri="{FF2B5EF4-FFF2-40B4-BE49-F238E27FC236}">
                  <a16:creationId xmlns:a16="http://schemas.microsoft.com/office/drawing/2014/main" id="{B1A4B428-E695-4E06-B654-91C917696AD6}"/>
                </a:ext>
              </a:extLst>
            </p:cNvPr>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 name="Google Shape;377;p13">
              <a:extLst>
                <a:ext uri="{FF2B5EF4-FFF2-40B4-BE49-F238E27FC236}">
                  <a16:creationId xmlns:a16="http://schemas.microsoft.com/office/drawing/2014/main" id="{D1313D5F-3DA3-4DCC-B789-981D7419B3C8}"/>
                </a:ext>
              </a:extLst>
            </p:cNvPr>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 name="Google Shape;378;p13">
              <a:extLst>
                <a:ext uri="{FF2B5EF4-FFF2-40B4-BE49-F238E27FC236}">
                  <a16:creationId xmlns:a16="http://schemas.microsoft.com/office/drawing/2014/main" id="{1FC17D3B-68AB-48D7-9D99-5A6049D39738}"/>
                </a:ext>
              </a:extLst>
            </p:cNvPr>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 name="Google Shape;379;p13">
              <a:extLst>
                <a:ext uri="{FF2B5EF4-FFF2-40B4-BE49-F238E27FC236}">
                  <a16:creationId xmlns:a16="http://schemas.microsoft.com/office/drawing/2014/main" id="{3A6D3B85-B97E-45E7-80C7-C44E1641C057}"/>
                </a:ext>
              </a:extLst>
            </p:cNvPr>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 name="Google Shape;380;p13">
              <a:extLst>
                <a:ext uri="{FF2B5EF4-FFF2-40B4-BE49-F238E27FC236}">
                  <a16:creationId xmlns:a16="http://schemas.microsoft.com/office/drawing/2014/main" id="{A24E8392-0877-4387-B558-DA5B768FC7E3}"/>
                </a:ext>
              </a:extLst>
            </p:cNvPr>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 name="Google Shape;381;p13">
              <a:extLst>
                <a:ext uri="{FF2B5EF4-FFF2-40B4-BE49-F238E27FC236}">
                  <a16:creationId xmlns:a16="http://schemas.microsoft.com/office/drawing/2014/main" id="{684A9D6B-D475-4623-9DF8-DF95A176EBD8}"/>
                </a:ext>
              </a:extLst>
            </p:cNvPr>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 name="Google Shape;382;p13">
              <a:extLst>
                <a:ext uri="{FF2B5EF4-FFF2-40B4-BE49-F238E27FC236}">
                  <a16:creationId xmlns:a16="http://schemas.microsoft.com/office/drawing/2014/main" id="{1A3DECD3-BBCC-4AAF-9A98-A1BC05D0BC6C}"/>
                </a:ext>
              </a:extLst>
            </p:cNvPr>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 name="Google Shape;383;p13">
              <a:extLst>
                <a:ext uri="{FF2B5EF4-FFF2-40B4-BE49-F238E27FC236}">
                  <a16:creationId xmlns:a16="http://schemas.microsoft.com/office/drawing/2014/main" id="{59EDF042-6374-4500-A75B-E7FB3A8A1582}"/>
                </a:ext>
              </a:extLst>
            </p:cNvPr>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 name="Google Shape;384;p13">
              <a:extLst>
                <a:ext uri="{FF2B5EF4-FFF2-40B4-BE49-F238E27FC236}">
                  <a16:creationId xmlns:a16="http://schemas.microsoft.com/office/drawing/2014/main" id="{6A1974F1-F857-4435-A018-62811F4CEA49}"/>
                </a:ext>
              </a:extLst>
            </p:cNvPr>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 name="Google Shape;385;p13">
              <a:extLst>
                <a:ext uri="{FF2B5EF4-FFF2-40B4-BE49-F238E27FC236}">
                  <a16:creationId xmlns:a16="http://schemas.microsoft.com/office/drawing/2014/main" id="{D55DC894-00F6-45A7-98C0-AA4FAAA33E47}"/>
                </a:ext>
              </a:extLst>
            </p:cNvPr>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 name="Google Shape;386;p13">
              <a:extLst>
                <a:ext uri="{FF2B5EF4-FFF2-40B4-BE49-F238E27FC236}">
                  <a16:creationId xmlns:a16="http://schemas.microsoft.com/office/drawing/2014/main" id="{6EFC111A-5042-46AA-98D6-D9BEF6DF6492}"/>
                </a:ext>
              </a:extLst>
            </p:cNvPr>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 name="Google Shape;387;p13">
              <a:extLst>
                <a:ext uri="{FF2B5EF4-FFF2-40B4-BE49-F238E27FC236}">
                  <a16:creationId xmlns:a16="http://schemas.microsoft.com/office/drawing/2014/main" id="{38B0E1DE-7BED-4A16-AD18-93E80B103867}"/>
                </a:ext>
              </a:extLst>
            </p:cNvPr>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411"/>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 name="Google Shape;388;p13">
              <a:extLst>
                <a:ext uri="{FF2B5EF4-FFF2-40B4-BE49-F238E27FC236}">
                  <a16:creationId xmlns:a16="http://schemas.microsoft.com/office/drawing/2014/main" id="{E8A0B861-F0B9-43C3-9061-D2585666154D}"/>
                </a:ext>
              </a:extLst>
            </p:cNvPr>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 name="Google Shape;389;p13">
              <a:extLst>
                <a:ext uri="{FF2B5EF4-FFF2-40B4-BE49-F238E27FC236}">
                  <a16:creationId xmlns:a16="http://schemas.microsoft.com/office/drawing/2014/main" id="{268EDA25-D6EC-4DA7-9845-682CADD32D7C}"/>
                </a:ext>
              </a:extLst>
            </p:cNvPr>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 name="Google Shape;390;p13">
              <a:extLst>
                <a:ext uri="{FF2B5EF4-FFF2-40B4-BE49-F238E27FC236}">
                  <a16:creationId xmlns:a16="http://schemas.microsoft.com/office/drawing/2014/main" id="{DE5BB18D-A268-44A3-89A6-BB605DB8B45A}"/>
                </a:ext>
              </a:extLst>
            </p:cNvPr>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 name="Google Shape;391;p13">
              <a:extLst>
                <a:ext uri="{FF2B5EF4-FFF2-40B4-BE49-F238E27FC236}">
                  <a16:creationId xmlns:a16="http://schemas.microsoft.com/office/drawing/2014/main" id="{7DB53904-90E8-4173-8D2D-82595A49E760}"/>
                </a:ext>
              </a:extLst>
            </p:cNvPr>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 name="Google Shape;392;p13">
              <a:extLst>
                <a:ext uri="{FF2B5EF4-FFF2-40B4-BE49-F238E27FC236}">
                  <a16:creationId xmlns:a16="http://schemas.microsoft.com/office/drawing/2014/main" id="{7E62186C-6A66-4EAD-9151-E0B08A94645E}"/>
                </a:ext>
              </a:extLst>
            </p:cNvPr>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 name="Google Shape;393;p13">
              <a:extLst>
                <a:ext uri="{FF2B5EF4-FFF2-40B4-BE49-F238E27FC236}">
                  <a16:creationId xmlns:a16="http://schemas.microsoft.com/office/drawing/2014/main" id="{F9750755-114B-476E-8FA3-7442B8743827}"/>
                </a:ext>
              </a:extLst>
            </p:cNvPr>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411"/>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 name="Google Shape;394;p13">
              <a:extLst>
                <a:ext uri="{FF2B5EF4-FFF2-40B4-BE49-F238E27FC236}">
                  <a16:creationId xmlns:a16="http://schemas.microsoft.com/office/drawing/2014/main" id="{4EE3A204-0048-4616-8CFE-0CCF866870E6}"/>
                </a:ext>
              </a:extLst>
            </p:cNvPr>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 name="Google Shape;395;p13">
              <a:extLst>
                <a:ext uri="{FF2B5EF4-FFF2-40B4-BE49-F238E27FC236}">
                  <a16:creationId xmlns:a16="http://schemas.microsoft.com/office/drawing/2014/main" id="{5C60B2A9-2849-447A-9559-758CB6803A3D}"/>
                </a:ext>
              </a:extLst>
            </p:cNvPr>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 name="Google Shape;396;p13">
              <a:extLst>
                <a:ext uri="{FF2B5EF4-FFF2-40B4-BE49-F238E27FC236}">
                  <a16:creationId xmlns:a16="http://schemas.microsoft.com/office/drawing/2014/main" id="{2E10453A-14C6-4C82-ACF3-BF7D2357FB36}"/>
                </a:ext>
              </a:extLst>
            </p:cNvPr>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 name="Google Shape;397;p13">
              <a:extLst>
                <a:ext uri="{FF2B5EF4-FFF2-40B4-BE49-F238E27FC236}">
                  <a16:creationId xmlns:a16="http://schemas.microsoft.com/office/drawing/2014/main" id="{4A55412E-BA71-4E15-A0B0-7C0AA07403ED}"/>
                </a:ext>
              </a:extLst>
            </p:cNvPr>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 name="Google Shape;398;p13">
              <a:extLst>
                <a:ext uri="{FF2B5EF4-FFF2-40B4-BE49-F238E27FC236}">
                  <a16:creationId xmlns:a16="http://schemas.microsoft.com/office/drawing/2014/main" id="{BAA0FCA9-6F0B-46A9-ABF7-783AA52BF0B2}"/>
                </a:ext>
              </a:extLst>
            </p:cNvPr>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 name="Google Shape;399;p13">
              <a:extLst>
                <a:ext uri="{FF2B5EF4-FFF2-40B4-BE49-F238E27FC236}">
                  <a16:creationId xmlns:a16="http://schemas.microsoft.com/office/drawing/2014/main" id="{F01A5FAD-7AF2-4DB7-9B77-D33A274E1BC4}"/>
                </a:ext>
              </a:extLst>
            </p:cNvPr>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 name="Google Shape;400;p13">
              <a:extLst>
                <a:ext uri="{FF2B5EF4-FFF2-40B4-BE49-F238E27FC236}">
                  <a16:creationId xmlns:a16="http://schemas.microsoft.com/office/drawing/2014/main" id="{B6CC5ED6-FA2C-4B7F-B8E1-909D599732CE}"/>
                </a:ext>
              </a:extLst>
            </p:cNvPr>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 name="Google Shape;401;p13">
              <a:extLst>
                <a:ext uri="{FF2B5EF4-FFF2-40B4-BE49-F238E27FC236}">
                  <a16:creationId xmlns:a16="http://schemas.microsoft.com/office/drawing/2014/main" id="{462BC748-AA6E-4A71-9360-159A3032A07C}"/>
                </a:ext>
              </a:extLst>
            </p:cNvPr>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 name="Google Shape;402;p13">
              <a:extLst>
                <a:ext uri="{FF2B5EF4-FFF2-40B4-BE49-F238E27FC236}">
                  <a16:creationId xmlns:a16="http://schemas.microsoft.com/office/drawing/2014/main" id="{D3C95CEF-10FD-42D8-92B1-CC5B4BF0644C}"/>
                </a:ext>
              </a:extLst>
            </p:cNvPr>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 name="Google Shape;403;p13">
              <a:extLst>
                <a:ext uri="{FF2B5EF4-FFF2-40B4-BE49-F238E27FC236}">
                  <a16:creationId xmlns:a16="http://schemas.microsoft.com/office/drawing/2014/main" id="{389E2380-4B5C-46A7-A419-5F0537926082}"/>
                </a:ext>
              </a:extLst>
            </p:cNvPr>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 name="Google Shape;404;p13">
              <a:extLst>
                <a:ext uri="{FF2B5EF4-FFF2-40B4-BE49-F238E27FC236}">
                  <a16:creationId xmlns:a16="http://schemas.microsoft.com/office/drawing/2014/main" id="{57297AE9-1ACD-4B12-99FF-7178164377C2}"/>
                </a:ext>
              </a:extLst>
            </p:cNvPr>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 name="Google Shape;405;p13">
              <a:extLst>
                <a:ext uri="{FF2B5EF4-FFF2-40B4-BE49-F238E27FC236}">
                  <a16:creationId xmlns:a16="http://schemas.microsoft.com/office/drawing/2014/main" id="{8E9923CD-94F5-4C36-856A-7FD658A68C1C}"/>
                </a:ext>
              </a:extLst>
            </p:cNvPr>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2" name="Google Shape;406;p13">
              <a:extLst>
                <a:ext uri="{FF2B5EF4-FFF2-40B4-BE49-F238E27FC236}">
                  <a16:creationId xmlns:a16="http://schemas.microsoft.com/office/drawing/2014/main" id="{6D99628E-5B6C-4B47-8CB3-D4691F420237}"/>
                </a:ext>
              </a:extLst>
            </p:cNvPr>
            <p:cNvGrpSpPr/>
            <p:nvPr/>
          </p:nvGrpSpPr>
          <p:grpSpPr>
            <a:xfrm>
              <a:off x="2941619" y="3895613"/>
              <a:ext cx="483621" cy="510995"/>
              <a:chOff x="4345944" y="4626313"/>
              <a:chExt cx="483621" cy="510995"/>
            </a:xfrm>
          </p:grpSpPr>
          <p:grpSp>
            <p:nvGrpSpPr>
              <p:cNvPr id="69" name="Google Shape;407;p13">
                <a:extLst>
                  <a:ext uri="{FF2B5EF4-FFF2-40B4-BE49-F238E27FC236}">
                    <a16:creationId xmlns:a16="http://schemas.microsoft.com/office/drawing/2014/main" id="{4C496F7D-B901-457A-B4A0-FCA60AF6AF52}"/>
                  </a:ext>
                </a:extLst>
              </p:cNvPr>
              <p:cNvGrpSpPr/>
              <p:nvPr/>
            </p:nvGrpSpPr>
            <p:grpSpPr>
              <a:xfrm>
                <a:off x="4345944" y="4852987"/>
                <a:ext cx="474200" cy="284321"/>
                <a:chOff x="4345944" y="4852987"/>
                <a:chExt cx="474200" cy="284321"/>
              </a:xfrm>
            </p:grpSpPr>
            <p:sp>
              <p:nvSpPr>
                <p:cNvPr id="80" name="Google Shape;408;p13">
                  <a:extLst>
                    <a:ext uri="{FF2B5EF4-FFF2-40B4-BE49-F238E27FC236}">
                      <a16:creationId xmlns:a16="http://schemas.microsoft.com/office/drawing/2014/main" id="{64C02966-6AF5-476C-937B-0AB37A223E56}"/>
                    </a:ext>
                  </a:extLst>
                </p:cNvPr>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 name="Google Shape;409;p13">
                  <a:extLst>
                    <a:ext uri="{FF2B5EF4-FFF2-40B4-BE49-F238E27FC236}">
                      <a16:creationId xmlns:a16="http://schemas.microsoft.com/office/drawing/2014/main" id="{AF8B6D95-9F03-4058-8248-34A4A76703FA}"/>
                    </a:ext>
                  </a:extLst>
                </p:cNvPr>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 name="Google Shape;410;p13">
                  <a:extLst>
                    <a:ext uri="{FF2B5EF4-FFF2-40B4-BE49-F238E27FC236}">
                      <a16:creationId xmlns:a16="http://schemas.microsoft.com/office/drawing/2014/main" id="{4AE1B2C1-AB13-438A-A97A-86570AB65678}"/>
                    </a:ext>
                  </a:extLst>
                </p:cNvPr>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3" name="Google Shape;411;p13">
                  <a:extLst>
                    <a:ext uri="{FF2B5EF4-FFF2-40B4-BE49-F238E27FC236}">
                      <a16:creationId xmlns:a16="http://schemas.microsoft.com/office/drawing/2014/main" id="{B6EBE861-6049-4B8F-B1CF-C51154CC2778}"/>
                    </a:ext>
                  </a:extLst>
                </p:cNvPr>
                <p:cNvGrpSpPr/>
                <p:nvPr/>
              </p:nvGrpSpPr>
              <p:grpSpPr>
                <a:xfrm>
                  <a:off x="4457040" y="4985575"/>
                  <a:ext cx="133724" cy="77247"/>
                  <a:chOff x="4457040" y="4985575"/>
                  <a:chExt cx="133724" cy="77247"/>
                </a:xfrm>
              </p:grpSpPr>
              <p:sp>
                <p:nvSpPr>
                  <p:cNvPr id="148" name="Google Shape;412;p13">
                    <a:extLst>
                      <a:ext uri="{FF2B5EF4-FFF2-40B4-BE49-F238E27FC236}">
                        <a16:creationId xmlns:a16="http://schemas.microsoft.com/office/drawing/2014/main" id="{C841B7E8-A4CC-4B81-A79C-E8388F78981A}"/>
                      </a:ext>
                    </a:extLst>
                  </p:cNvPr>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413;p13">
                    <a:extLst>
                      <a:ext uri="{FF2B5EF4-FFF2-40B4-BE49-F238E27FC236}">
                        <a16:creationId xmlns:a16="http://schemas.microsoft.com/office/drawing/2014/main" id="{52CCE56F-8DBD-4113-96F9-D76BF8CFC4B0}"/>
                      </a:ext>
                    </a:extLst>
                  </p:cNvPr>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4" name="Google Shape;414;p13">
                  <a:extLst>
                    <a:ext uri="{FF2B5EF4-FFF2-40B4-BE49-F238E27FC236}">
                      <a16:creationId xmlns:a16="http://schemas.microsoft.com/office/drawing/2014/main" id="{24E9589D-A4BC-42F6-BE5D-719DC8F3A7BB}"/>
                    </a:ext>
                  </a:extLst>
                </p:cNvPr>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 name="Google Shape;415;p13">
                  <a:extLst>
                    <a:ext uri="{FF2B5EF4-FFF2-40B4-BE49-F238E27FC236}">
                      <a16:creationId xmlns:a16="http://schemas.microsoft.com/office/drawing/2014/main" id="{B152E735-5B7B-41D0-ABE1-7BB63FBBE07E}"/>
                    </a:ext>
                  </a:extLst>
                </p:cNvPr>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 name="Google Shape;416;p13">
                  <a:extLst>
                    <a:ext uri="{FF2B5EF4-FFF2-40B4-BE49-F238E27FC236}">
                      <a16:creationId xmlns:a16="http://schemas.microsoft.com/office/drawing/2014/main" id="{F29B63A8-9859-4C89-83B0-80B2A7E50FDD}"/>
                    </a:ext>
                  </a:extLst>
                </p:cNvPr>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 name="Google Shape;417;p13">
                  <a:extLst>
                    <a:ext uri="{FF2B5EF4-FFF2-40B4-BE49-F238E27FC236}">
                      <a16:creationId xmlns:a16="http://schemas.microsoft.com/office/drawing/2014/main" id="{6FC5BEED-9090-41DE-8CE7-936D13A9077E}"/>
                    </a:ext>
                  </a:extLst>
                </p:cNvPr>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 name="Google Shape;418;p13">
                  <a:extLst>
                    <a:ext uri="{FF2B5EF4-FFF2-40B4-BE49-F238E27FC236}">
                      <a16:creationId xmlns:a16="http://schemas.microsoft.com/office/drawing/2014/main" id="{B140BB49-4277-483D-8D7D-507E29BCBA05}"/>
                    </a:ext>
                  </a:extLst>
                </p:cNvPr>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 name="Google Shape;419;p13">
                  <a:extLst>
                    <a:ext uri="{FF2B5EF4-FFF2-40B4-BE49-F238E27FC236}">
                      <a16:creationId xmlns:a16="http://schemas.microsoft.com/office/drawing/2014/main" id="{C2ACD0EC-81A7-4E2F-85AC-A946969D5B33}"/>
                    </a:ext>
                  </a:extLst>
                </p:cNvPr>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 name="Google Shape;420;p13">
                  <a:extLst>
                    <a:ext uri="{FF2B5EF4-FFF2-40B4-BE49-F238E27FC236}">
                      <a16:creationId xmlns:a16="http://schemas.microsoft.com/office/drawing/2014/main" id="{43EEC646-BF30-4B98-A1CE-74CD7706C183}"/>
                    </a:ext>
                  </a:extLst>
                </p:cNvPr>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 name="Google Shape;421;p13">
                  <a:extLst>
                    <a:ext uri="{FF2B5EF4-FFF2-40B4-BE49-F238E27FC236}">
                      <a16:creationId xmlns:a16="http://schemas.microsoft.com/office/drawing/2014/main" id="{7A513F49-A333-48B5-8599-EDE13CB27EFA}"/>
                    </a:ext>
                  </a:extLst>
                </p:cNvPr>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 name="Google Shape;422;p13">
                  <a:extLst>
                    <a:ext uri="{FF2B5EF4-FFF2-40B4-BE49-F238E27FC236}">
                      <a16:creationId xmlns:a16="http://schemas.microsoft.com/office/drawing/2014/main" id="{4F4CD424-02F0-44E9-B619-0CF2F2DFBB51}"/>
                    </a:ext>
                  </a:extLst>
                </p:cNvPr>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 name="Google Shape;423;p13">
                  <a:extLst>
                    <a:ext uri="{FF2B5EF4-FFF2-40B4-BE49-F238E27FC236}">
                      <a16:creationId xmlns:a16="http://schemas.microsoft.com/office/drawing/2014/main" id="{F45F8C30-80C4-49A9-A43F-D199FC8EA21E}"/>
                    </a:ext>
                  </a:extLst>
                </p:cNvPr>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 name="Google Shape;424;p13">
                  <a:extLst>
                    <a:ext uri="{FF2B5EF4-FFF2-40B4-BE49-F238E27FC236}">
                      <a16:creationId xmlns:a16="http://schemas.microsoft.com/office/drawing/2014/main" id="{C639CB1C-C7FF-4120-AD00-0479BE8D8BDB}"/>
                    </a:ext>
                  </a:extLst>
                </p:cNvPr>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 name="Google Shape;425;p13">
                  <a:extLst>
                    <a:ext uri="{FF2B5EF4-FFF2-40B4-BE49-F238E27FC236}">
                      <a16:creationId xmlns:a16="http://schemas.microsoft.com/office/drawing/2014/main" id="{DEFA753E-8ACF-48F2-8E28-698101CA4361}"/>
                    </a:ext>
                  </a:extLst>
                </p:cNvPr>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 name="Google Shape;426;p13">
                  <a:extLst>
                    <a:ext uri="{FF2B5EF4-FFF2-40B4-BE49-F238E27FC236}">
                      <a16:creationId xmlns:a16="http://schemas.microsoft.com/office/drawing/2014/main" id="{B3F6ADEF-7484-46F5-BFC3-A51D996BA8A6}"/>
                    </a:ext>
                  </a:extLst>
                </p:cNvPr>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 name="Google Shape;427;p13">
                  <a:extLst>
                    <a:ext uri="{FF2B5EF4-FFF2-40B4-BE49-F238E27FC236}">
                      <a16:creationId xmlns:a16="http://schemas.microsoft.com/office/drawing/2014/main" id="{D88EAEB1-83F2-4E6E-97A5-A60D56230A15}"/>
                    </a:ext>
                  </a:extLst>
                </p:cNvPr>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 name="Google Shape;428;p13">
                  <a:extLst>
                    <a:ext uri="{FF2B5EF4-FFF2-40B4-BE49-F238E27FC236}">
                      <a16:creationId xmlns:a16="http://schemas.microsoft.com/office/drawing/2014/main" id="{78CE089A-6BBA-4F80-AB9B-0B67F60805AC}"/>
                    </a:ext>
                  </a:extLst>
                </p:cNvPr>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429;p13">
                  <a:extLst>
                    <a:ext uri="{FF2B5EF4-FFF2-40B4-BE49-F238E27FC236}">
                      <a16:creationId xmlns:a16="http://schemas.microsoft.com/office/drawing/2014/main" id="{EE63F2F6-3EB1-4792-A558-AE2D6656AEDB}"/>
                    </a:ext>
                  </a:extLst>
                </p:cNvPr>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430;p13">
                  <a:extLst>
                    <a:ext uri="{FF2B5EF4-FFF2-40B4-BE49-F238E27FC236}">
                      <a16:creationId xmlns:a16="http://schemas.microsoft.com/office/drawing/2014/main" id="{F1FC337F-2611-4DD7-BAB1-597A17C53268}"/>
                    </a:ext>
                  </a:extLst>
                </p:cNvPr>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431;p13">
                  <a:extLst>
                    <a:ext uri="{FF2B5EF4-FFF2-40B4-BE49-F238E27FC236}">
                      <a16:creationId xmlns:a16="http://schemas.microsoft.com/office/drawing/2014/main" id="{402AC279-324B-4BEC-A911-39967C5E9869}"/>
                    </a:ext>
                  </a:extLst>
                </p:cNvPr>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432;p13">
                  <a:extLst>
                    <a:ext uri="{FF2B5EF4-FFF2-40B4-BE49-F238E27FC236}">
                      <a16:creationId xmlns:a16="http://schemas.microsoft.com/office/drawing/2014/main" id="{BDD388BD-D091-47F9-A0D0-31EF28A4A27F}"/>
                    </a:ext>
                  </a:extLst>
                </p:cNvPr>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433;p13">
                  <a:extLst>
                    <a:ext uri="{FF2B5EF4-FFF2-40B4-BE49-F238E27FC236}">
                      <a16:creationId xmlns:a16="http://schemas.microsoft.com/office/drawing/2014/main" id="{4C03C839-F6B6-4E55-B45F-A92597ABBBA0}"/>
                    </a:ext>
                  </a:extLst>
                </p:cNvPr>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434;p13">
                  <a:extLst>
                    <a:ext uri="{FF2B5EF4-FFF2-40B4-BE49-F238E27FC236}">
                      <a16:creationId xmlns:a16="http://schemas.microsoft.com/office/drawing/2014/main" id="{B816A144-91DC-4F3B-AE6D-0057BF0ADCB6}"/>
                    </a:ext>
                  </a:extLst>
                </p:cNvPr>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435;p13">
                  <a:extLst>
                    <a:ext uri="{FF2B5EF4-FFF2-40B4-BE49-F238E27FC236}">
                      <a16:creationId xmlns:a16="http://schemas.microsoft.com/office/drawing/2014/main" id="{F8A8AB96-C686-4FE6-ABC8-90DF2A0FD684}"/>
                    </a:ext>
                  </a:extLst>
                </p:cNvPr>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436;p13">
                  <a:extLst>
                    <a:ext uri="{FF2B5EF4-FFF2-40B4-BE49-F238E27FC236}">
                      <a16:creationId xmlns:a16="http://schemas.microsoft.com/office/drawing/2014/main" id="{60264EC9-D9D5-4598-A825-C429394D0007}"/>
                    </a:ext>
                  </a:extLst>
                </p:cNvPr>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437;p13">
                  <a:extLst>
                    <a:ext uri="{FF2B5EF4-FFF2-40B4-BE49-F238E27FC236}">
                      <a16:creationId xmlns:a16="http://schemas.microsoft.com/office/drawing/2014/main" id="{5ECFB0D3-20E6-4AFB-B2B3-CBB457A41135}"/>
                    </a:ext>
                  </a:extLst>
                </p:cNvPr>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438;p13">
                  <a:extLst>
                    <a:ext uri="{FF2B5EF4-FFF2-40B4-BE49-F238E27FC236}">
                      <a16:creationId xmlns:a16="http://schemas.microsoft.com/office/drawing/2014/main" id="{6F96ECF8-6DA0-46E0-848A-E44BF58337E3}"/>
                    </a:ext>
                  </a:extLst>
                </p:cNvPr>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439;p13">
                  <a:extLst>
                    <a:ext uri="{FF2B5EF4-FFF2-40B4-BE49-F238E27FC236}">
                      <a16:creationId xmlns:a16="http://schemas.microsoft.com/office/drawing/2014/main" id="{B69C669D-0631-452D-9496-B4209615C571}"/>
                    </a:ext>
                  </a:extLst>
                </p:cNvPr>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440;p13">
                  <a:extLst>
                    <a:ext uri="{FF2B5EF4-FFF2-40B4-BE49-F238E27FC236}">
                      <a16:creationId xmlns:a16="http://schemas.microsoft.com/office/drawing/2014/main" id="{AC5BFE8E-D95F-4EE3-AAFB-1B2757C71C8D}"/>
                    </a:ext>
                  </a:extLst>
                </p:cNvPr>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441;p13">
                  <a:extLst>
                    <a:ext uri="{FF2B5EF4-FFF2-40B4-BE49-F238E27FC236}">
                      <a16:creationId xmlns:a16="http://schemas.microsoft.com/office/drawing/2014/main" id="{252DDB3E-BF2B-44E0-B8FA-A70F442980EC}"/>
                    </a:ext>
                  </a:extLst>
                </p:cNvPr>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 name="Google Shape;442;p13">
                  <a:extLst>
                    <a:ext uri="{FF2B5EF4-FFF2-40B4-BE49-F238E27FC236}">
                      <a16:creationId xmlns:a16="http://schemas.microsoft.com/office/drawing/2014/main" id="{CD5C8CD9-9559-442C-93B7-6586889B6433}"/>
                    </a:ext>
                  </a:extLst>
                </p:cNvPr>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443;p13">
                  <a:extLst>
                    <a:ext uri="{FF2B5EF4-FFF2-40B4-BE49-F238E27FC236}">
                      <a16:creationId xmlns:a16="http://schemas.microsoft.com/office/drawing/2014/main" id="{6631EFD7-FB0B-4E02-8E8E-F4320BA6D990}"/>
                    </a:ext>
                  </a:extLst>
                </p:cNvPr>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444;p13">
                  <a:extLst>
                    <a:ext uri="{FF2B5EF4-FFF2-40B4-BE49-F238E27FC236}">
                      <a16:creationId xmlns:a16="http://schemas.microsoft.com/office/drawing/2014/main" id="{BF097D16-AC65-4838-A656-389F8C61748A}"/>
                    </a:ext>
                  </a:extLst>
                </p:cNvPr>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445;p13">
                  <a:extLst>
                    <a:ext uri="{FF2B5EF4-FFF2-40B4-BE49-F238E27FC236}">
                      <a16:creationId xmlns:a16="http://schemas.microsoft.com/office/drawing/2014/main" id="{5719B742-C24F-44CF-8A6B-B43336ABEB1B}"/>
                    </a:ext>
                  </a:extLst>
                </p:cNvPr>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446;p13">
                  <a:extLst>
                    <a:ext uri="{FF2B5EF4-FFF2-40B4-BE49-F238E27FC236}">
                      <a16:creationId xmlns:a16="http://schemas.microsoft.com/office/drawing/2014/main" id="{078430F2-7290-4AE2-9BC2-B6F382215E36}"/>
                    </a:ext>
                  </a:extLst>
                </p:cNvPr>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447;p13">
                  <a:extLst>
                    <a:ext uri="{FF2B5EF4-FFF2-40B4-BE49-F238E27FC236}">
                      <a16:creationId xmlns:a16="http://schemas.microsoft.com/office/drawing/2014/main" id="{7F0B3D19-43D4-4E95-8640-8FA96B80E0CD}"/>
                    </a:ext>
                  </a:extLst>
                </p:cNvPr>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448;p13">
                  <a:extLst>
                    <a:ext uri="{FF2B5EF4-FFF2-40B4-BE49-F238E27FC236}">
                      <a16:creationId xmlns:a16="http://schemas.microsoft.com/office/drawing/2014/main" id="{F2A2BE26-0066-4462-ABA1-FFD4B91E1FEC}"/>
                    </a:ext>
                  </a:extLst>
                </p:cNvPr>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449;p13">
                  <a:extLst>
                    <a:ext uri="{FF2B5EF4-FFF2-40B4-BE49-F238E27FC236}">
                      <a16:creationId xmlns:a16="http://schemas.microsoft.com/office/drawing/2014/main" id="{91A788FF-1EB5-47C1-9561-4DAD8F58E26B}"/>
                    </a:ext>
                  </a:extLst>
                </p:cNvPr>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450;p13">
                  <a:extLst>
                    <a:ext uri="{FF2B5EF4-FFF2-40B4-BE49-F238E27FC236}">
                      <a16:creationId xmlns:a16="http://schemas.microsoft.com/office/drawing/2014/main" id="{BA6FC5D1-F1B9-477C-A964-52795E49A9B9}"/>
                    </a:ext>
                  </a:extLst>
                </p:cNvPr>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451;p13">
                  <a:extLst>
                    <a:ext uri="{FF2B5EF4-FFF2-40B4-BE49-F238E27FC236}">
                      <a16:creationId xmlns:a16="http://schemas.microsoft.com/office/drawing/2014/main" id="{9C8E383E-4FA7-4E43-9B0F-65A217FBCC4B}"/>
                    </a:ext>
                  </a:extLst>
                </p:cNvPr>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452;p13">
                  <a:extLst>
                    <a:ext uri="{FF2B5EF4-FFF2-40B4-BE49-F238E27FC236}">
                      <a16:creationId xmlns:a16="http://schemas.microsoft.com/office/drawing/2014/main" id="{330C589F-AA6B-4C0B-A025-78A522164823}"/>
                    </a:ext>
                  </a:extLst>
                </p:cNvPr>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453;p13">
                  <a:extLst>
                    <a:ext uri="{FF2B5EF4-FFF2-40B4-BE49-F238E27FC236}">
                      <a16:creationId xmlns:a16="http://schemas.microsoft.com/office/drawing/2014/main" id="{5ACE2D8E-2094-4E67-97C2-A94183F36656}"/>
                    </a:ext>
                  </a:extLst>
                </p:cNvPr>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454;p13">
                  <a:extLst>
                    <a:ext uri="{FF2B5EF4-FFF2-40B4-BE49-F238E27FC236}">
                      <a16:creationId xmlns:a16="http://schemas.microsoft.com/office/drawing/2014/main" id="{61600809-9DD9-46ED-8F10-6AC474690BE7}"/>
                    </a:ext>
                  </a:extLst>
                </p:cNvPr>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455;p13">
                  <a:extLst>
                    <a:ext uri="{FF2B5EF4-FFF2-40B4-BE49-F238E27FC236}">
                      <a16:creationId xmlns:a16="http://schemas.microsoft.com/office/drawing/2014/main" id="{E520367F-CE19-4847-BEA0-24408D8EA707}"/>
                    </a:ext>
                  </a:extLst>
                </p:cNvPr>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456;p13">
                  <a:extLst>
                    <a:ext uri="{FF2B5EF4-FFF2-40B4-BE49-F238E27FC236}">
                      <a16:creationId xmlns:a16="http://schemas.microsoft.com/office/drawing/2014/main" id="{D976706E-CF28-4D4D-8053-35205CEE1C8B}"/>
                    </a:ext>
                  </a:extLst>
                </p:cNvPr>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457;p13">
                  <a:extLst>
                    <a:ext uri="{FF2B5EF4-FFF2-40B4-BE49-F238E27FC236}">
                      <a16:creationId xmlns:a16="http://schemas.microsoft.com/office/drawing/2014/main" id="{67175B1E-73BC-4787-9AA7-95E55D548ABB}"/>
                    </a:ext>
                  </a:extLst>
                </p:cNvPr>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458;p13">
                  <a:extLst>
                    <a:ext uri="{FF2B5EF4-FFF2-40B4-BE49-F238E27FC236}">
                      <a16:creationId xmlns:a16="http://schemas.microsoft.com/office/drawing/2014/main" id="{464243C6-2BDB-4B2C-A761-0A678227B508}"/>
                    </a:ext>
                  </a:extLst>
                </p:cNvPr>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459;p13">
                  <a:extLst>
                    <a:ext uri="{FF2B5EF4-FFF2-40B4-BE49-F238E27FC236}">
                      <a16:creationId xmlns:a16="http://schemas.microsoft.com/office/drawing/2014/main" id="{24F2F6D6-9A92-4326-9094-54E7524F4596}"/>
                    </a:ext>
                  </a:extLst>
                </p:cNvPr>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460;p13">
                  <a:extLst>
                    <a:ext uri="{FF2B5EF4-FFF2-40B4-BE49-F238E27FC236}">
                      <a16:creationId xmlns:a16="http://schemas.microsoft.com/office/drawing/2014/main" id="{4297BF50-47E6-4A3D-94AD-2A58941BDE8D}"/>
                    </a:ext>
                  </a:extLst>
                </p:cNvPr>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461;p13">
                  <a:extLst>
                    <a:ext uri="{FF2B5EF4-FFF2-40B4-BE49-F238E27FC236}">
                      <a16:creationId xmlns:a16="http://schemas.microsoft.com/office/drawing/2014/main" id="{61B21AA8-38E6-4AC0-A94B-56B5CCE7D56C}"/>
                    </a:ext>
                  </a:extLst>
                </p:cNvPr>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462;p13">
                  <a:extLst>
                    <a:ext uri="{FF2B5EF4-FFF2-40B4-BE49-F238E27FC236}">
                      <a16:creationId xmlns:a16="http://schemas.microsoft.com/office/drawing/2014/main" id="{E1D34B5C-FC8F-4303-BAD4-3FB9FDC995E7}"/>
                    </a:ext>
                  </a:extLst>
                </p:cNvPr>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463;p13">
                  <a:extLst>
                    <a:ext uri="{FF2B5EF4-FFF2-40B4-BE49-F238E27FC236}">
                      <a16:creationId xmlns:a16="http://schemas.microsoft.com/office/drawing/2014/main" id="{06F7D24B-C9C0-4594-8CFC-42A4A40765D8}"/>
                    </a:ext>
                  </a:extLst>
                </p:cNvPr>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464;p13">
                  <a:extLst>
                    <a:ext uri="{FF2B5EF4-FFF2-40B4-BE49-F238E27FC236}">
                      <a16:creationId xmlns:a16="http://schemas.microsoft.com/office/drawing/2014/main" id="{C0360581-6F6A-43F7-9C3F-DDC9B9110A4A}"/>
                    </a:ext>
                  </a:extLst>
                </p:cNvPr>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465;p13">
                  <a:extLst>
                    <a:ext uri="{FF2B5EF4-FFF2-40B4-BE49-F238E27FC236}">
                      <a16:creationId xmlns:a16="http://schemas.microsoft.com/office/drawing/2014/main" id="{8BE61042-0AAD-4BCC-9A7F-33AF744ADBB9}"/>
                    </a:ext>
                  </a:extLst>
                </p:cNvPr>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466;p13">
                  <a:extLst>
                    <a:ext uri="{FF2B5EF4-FFF2-40B4-BE49-F238E27FC236}">
                      <a16:creationId xmlns:a16="http://schemas.microsoft.com/office/drawing/2014/main" id="{ABE86E04-2522-4D10-9935-139BE450C89A}"/>
                    </a:ext>
                  </a:extLst>
                </p:cNvPr>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467;p13">
                  <a:extLst>
                    <a:ext uri="{FF2B5EF4-FFF2-40B4-BE49-F238E27FC236}">
                      <a16:creationId xmlns:a16="http://schemas.microsoft.com/office/drawing/2014/main" id="{FFA0F381-CB3C-4595-AED4-71377F8466B9}"/>
                    </a:ext>
                  </a:extLst>
                </p:cNvPr>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468;p13">
                  <a:extLst>
                    <a:ext uri="{FF2B5EF4-FFF2-40B4-BE49-F238E27FC236}">
                      <a16:creationId xmlns:a16="http://schemas.microsoft.com/office/drawing/2014/main" id="{13E9655B-75EE-41BC-A945-62997D4BFDCF}"/>
                    </a:ext>
                  </a:extLst>
                </p:cNvPr>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469;p13">
                  <a:extLst>
                    <a:ext uri="{FF2B5EF4-FFF2-40B4-BE49-F238E27FC236}">
                      <a16:creationId xmlns:a16="http://schemas.microsoft.com/office/drawing/2014/main" id="{9627D53D-F8BD-4363-992A-8AC5994B71BC}"/>
                    </a:ext>
                  </a:extLst>
                </p:cNvPr>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470;p13">
                  <a:extLst>
                    <a:ext uri="{FF2B5EF4-FFF2-40B4-BE49-F238E27FC236}">
                      <a16:creationId xmlns:a16="http://schemas.microsoft.com/office/drawing/2014/main" id="{FC06F1F6-DEB9-4586-89A5-154E486A3EAC}"/>
                    </a:ext>
                  </a:extLst>
                </p:cNvPr>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471;p13">
                  <a:extLst>
                    <a:ext uri="{FF2B5EF4-FFF2-40B4-BE49-F238E27FC236}">
                      <a16:creationId xmlns:a16="http://schemas.microsoft.com/office/drawing/2014/main" id="{A881220B-53A3-4BF0-9313-190B916A25C7}"/>
                    </a:ext>
                  </a:extLst>
                </p:cNvPr>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472;p13">
                  <a:extLst>
                    <a:ext uri="{FF2B5EF4-FFF2-40B4-BE49-F238E27FC236}">
                      <a16:creationId xmlns:a16="http://schemas.microsoft.com/office/drawing/2014/main" id="{512BD901-0EC4-4D1B-8446-87661EB2E68D}"/>
                    </a:ext>
                  </a:extLst>
                </p:cNvPr>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473;p13">
                  <a:extLst>
                    <a:ext uri="{FF2B5EF4-FFF2-40B4-BE49-F238E27FC236}">
                      <a16:creationId xmlns:a16="http://schemas.microsoft.com/office/drawing/2014/main" id="{3EEB19B8-D486-4CB8-B0F3-51BC336B5596}"/>
                    </a:ext>
                  </a:extLst>
                </p:cNvPr>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474;p13">
                  <a:extLst>
                    <a:ext uri="{FF2B5EF4-FFF2-40B4-BE49-F238E27FC236}">
                      <a16:creationId xmlns:a16="http://schemas.microsoft.com/office/drawing/2014/main" id="{467C93B5-3034-4897-9485-90DBDA9ED320}"/>
                    </a:ext>
                  </a:extLst>
                </p:cNvPr>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475;p13">
                  <a:extLst>
                    <a:ext uri="{FF2B5EF4-FFF2-40B4-BE49-F238E27FC236}">
                      <a16:creationId xmlns:a16="http://schemas.microsoft.com/office/drawing/2014/main" id="{FBBBB81F-8D77-4642-B392-9639269CC6D1}"/>
                    </a:ext>
                  </a:extLst>
                </p:cNvPr>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476;p13">
                  <a:extLst>
                    <a:ext uri="{FF2B5EF4-FFF2-40B4-BE49-F238E27FC236}">
                      <a16:creationId xmlns:a16="http://schemas.microsoft.com/office/drawing/2014/main" id="{351CB918-8D54-4CFE-9B18-C88C79C1CA6E}"/>
                    </a:ext>
                  </a:extLst>
                </p:cNvPr>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477;p13">
                  <a:extLst>
                    <a:ext uri="{FF2B5EF4-FFF2-40B4-BE49-F238E27FC236}">
                      <a16:creationId xmlns:a16="http://schemas.microsoft.com/office/drawing/2014/main" id="{215BE2C0-BD33-4188-91AF-2C0C4305B44B}"/>
                    </a:ext>
                  </a:extLst>
                </p:cNvPr>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0" name="Google Shape;478;p13">
                <a:extLst>
                  <a:ext uri="{FF2B5EF4-FFF2-40B4-BE49-F238E27FC236}">
                    <a16:creationId xmlns:a16="http://schemas.microsoft.com/office/drawing/2014/main" id="{04A1D0CF-688D-4091-BCD6-33CCC0B1FAF0}"/>
                  </a:ext>
                </a:extLst>
              </p:cNvPr>
              <p:cNvGrpSpPr/>
              <p:nvPr/>
            </p:nvGrpSpPr>
            <p:grpSpPr>
              <a:xfrm>
                <a:off x="4543079" y="4626313"/>
                <a:ext cx="286486" cy="386884"/>
                <a:chOff x="4543079" y="4626313"/>
                <a:chExt cx="286486" cy="386884"/>
              </a:xfrm>
            </p:grpSpPr>
            <p:grpSp>
              <p:nvGrpSpPr>
                <p:cNvPr id="71" name="Google Shape;479;p13">
                  <a:extLst>
                    <a:ext uri="{FF2B5EF4-FFF2-40B4-BE49-F238E27FC236}">
                      <a16:creationId xmlns:a16="http://schemas.microsoft.com/office/drawing/2014/main" id="{B2742D4C-92F2-4A6F-90F9-A9D19890C3BA}"/>
                    </a:ext>
                  </a:extLst>
                </p:cNvPr>
                <p:cNvGrpSpPr/>
                <p:nvPr/>
              </p:nvGrpSpPr>
              <p:grpSpPr>
                <a:xfrm>
                  <a:off x="4543079" y="4626313"/>
                  <a:ext cx="286486" cy="386884"/>
                  <a:chOff x="4543079" y="4626313"/>
                  <a:chExt cx="286486" cy="386884"/>
                </a:xfrm>
              </p:grpSpPr>
              <p:sp>
                <p:nvSpPr>
                  <p:cNvPr id="75" name="Google Shape;480;p13">
                    <a:extLst>
                      <a:ext uri="{FF2B5EF4-FFF2-40B4-BE49-F238E27FC236}">
                        <a16:creationId xmlns:a16="http://schemas.microsoft.com/office/drawing/2014/main" id="{ADC8C548-3865-4F29-A0F2-513B6E6F6518}"/>
                      </a:ext>
                    </a:extLst>
                  </p:cNvPr>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 name="Google Shape;481;p13">
                    <a:extLst>
                      <a:ext uri="{FF2B5EF4-FFF2-40B4-BE49-F238E27FC236}">
                        <a16:creationId xmlns:a16="http://schemas.microsoft.com/office/drawing/2014/main" id="{BC3BEEBB-4097-4BDF-9EB7-223CE5086CF6}"/>
                      </a:ext>
                    </a:extLst>
                  </p:cNvPr>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 name="Google Shape;482;p13">
                    <a:extLst>
                      <a:ext uri="{FF2B5EF4-FFF2-40B4-BE49-F238E27FC236}">
                        <a16:creationId xmlns:a16="http://schemas.microsoft.com/office/drawing/2014/main" id="{EB09A773-6BD6-4CC7-A438-ECD3C83ABEC8}"/>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 name="Google Shape;483;p13">
                    <a:extLst>
                      <a:ext uri="{FF2B5EF4-FFF2-40B4-BE49-F238E27FC236}">
                        <a16:creationId xmlns:a16="http://schemas.microsoft.com/office/drawing/2014/main" id="{D83581EC-95B5-456B-A43F-0A05B5833146}"/>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 name="Google Shape;484;p13">
                    <a:extLst>
                      <a:ext uri="{FF2B5EF4-FFF2-40B4-BE49-F238E27FC236}">
                        <a16:creationId xmlns:a16="http://schemas.microsoft.com/office/drawing/2014/main" id="{33F26DF3-D158-4144-9F4B-67D8340FB1F2}"/>
                      </a:ext>
                    </a:extLst>
                  </p:cNvPr>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2" name="Google Shape;485;p13">
                  <a:extLst>
                    <a:ext uri="{FF2B5EF4-FFF2-40B4-BE49-F238E27FC236}">
                      <a16:creationId xmlns:a16="http://schemas.microsoft.com/office/drawing/2014/main" id="{CF09B188-D5B5-423E-BE11-2CF10DFC2DBC}"/>
                    </a:ext>
                  </a:extLst>
                </p:cNvPr>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 name="Google Shape;486;p13">
                  <a:extLst>
                    <a:ext uri="{FF2B5EF4-FFF2-40B4-BE49-F238E27FC236}">
                      <a16:creationId xmlns:a16="http://schemas.microsoft.com/office/drawing/2014/main" id="{12E076F9-892E-4800-89A4-C2D3F2E33604}"/>
                    </a:ext>
                  </a:extLst>
                </p:cNvPr>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 name="Google Shape;487;p13">
                  <a:extLst>
                    <a:ext uri="{FF2B5EF4-FFF2-40B4-BE49-F238E27FC236}">
                      <a16:creationId xmlns:a16="http://schemas.microsoft.com/office/drawing/2014/main" id="{A06B1CD0-BDC6-42A3-ADE2-42E1F1F6D6EF}"/>
                    </a:ext>
                  </a:extLst>
                </p:cNvPr>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63" name="Google Shape;488;p13">
              <a:extLst>
                <a:ext uri="{FF2B5EF4-FFF2-40B4-BE49-F238E27FC236}">
                  <a16:creationId xmlns:a16="http://schemas.microsoft.com/office/drawing/2014/main" id="{2D7BD4BF-5374-4424-A6E9-4961F63B55EC}"/>
                </a:ext>
              </a:extLst>
            </p:cNvPr>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 name="Google Shape;489;p13">
              <a:extLst>
                <a:ext uri="{FF2B5EF4-FFF2-40B4-BE49-F238E27FC236}">
                  <a16:creationId xmlns:a16="http://schemas.microsoft.com/office/drawing/2014/main" id="{D60DAB9D-A9D1-45E1-81D7-C6F549972F9D}"/>
                </a:ext>
              </a:extLst>
            </p:cNvPr>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 name="Google Shape;490;p13">
              <a:extLst>
                <a:ext uri="{FF2B5EF4-FFF2-40B4-BE49-F238E27FC236}">
                  <a16:creationId xmlns:a16="http://schemas.microsoft.com/office/drawing/2014/main" id="{CB4CF1F5-1D2A-4668-A80F-9EEA4BF5FA89}"/>
                </a:ext>
              </a:extLst>
            </p:cNvPr>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 name="Google Shape;491;p13">
              <a:extLst>
                <a:ext uri="{FF2B5EF4-FFF2-40B4-BE49-F238E27FC236}">
                  <a16:creationId xmlns:a16="http://schemas.microsoft.com/office/drawing/2014/main" id="{2753FFE4-BFBC-4EFE-B1F2-626DC5020C07}"/>
                </a:ext>
              </a:extLst>
            </p:cNvPr>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 name="Google Shape;492;p13">
              <a:extLst>
                <a:ext uri="{FF2B5EF4-FFF2-40B4-BE49-F238E27FC236}">
                  <a16:creationId xmlns:a16="http://schemas.microsoft.com/office/drawing/2014/main" id="{155309E6-EC69-4C09-8388-EDEE7AE74AAF}"/>
                </a:ext>
              </a:extLst>
            </p:cNvPr>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 name="Google Shape;493;p13">
              <a:extLst>
                <a:ext uri="{FF2B5EF4-FFF2-40B4-BE49-F238E27FC236}">
                  <a16:creationId xmlns:a16="http://schemas.microsoft.com/office/drawing/2014/main" id="{70B04A0F-8880-4DA6-9EBD-3591DA37E974}"/>
                </a:ext>
              </a:extLst>
            </p:cNvPr>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557485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0C817-0DE8-490F-BF0F-C9169538D90B}"/>
              </a:ext>
            </a:extLst>
          </p:cNvPr>
          <p:cNvSpPr>
            <a:spLocks noGrp="1"/>
          </p:cNvSpPr>
          <p:nvPr>
            <p:ph type="ctrTitle"/>
          </p:nvPr>
        </p:nvSpPr>
        <p:spPr>
          <a:xfrm>
            <a:off x="507621" y="308615"/>
            <a:ext cx="10833100" cy="1011237"/>
          </a:xfrm>
        </p:spPr>
        <p:txBody>
          <a:bodyPr/>
          <a:lstStyle/>
          <a:p>
            <a:pPr algn="l"/>
            <a:r>
              <a:rPr lang="en-US" dirty="0"/>
              <a:t>Clustering</a:t>
            </a:r>
            <a:endParaRPr lang="en-IN" dirty="0"/>
          </a:p>
        </p:txBody>
      </p:sp>
      <p:sp>
        <p:nvSpPr>
          <p:cNvPr id="3" name="Subtitle 2">
            <a:extLst>
              <a:ext uri="{FF2B5EF4-FFF2-40B4-BE49-F238E27FC236}">
                <a16:creationId xmlns:a16="http://schemas.microsoft.com/office/drawing/2014/main" id="{DC6DDAB2-DC14-4C11-BFB6-A7E44D0470A5}"/>
              </a:ext>
            </a:extLst>
          </p:cNvPr>
          <p:cNvSpPr>
            <a:spLocks noGrp="1"/>
          </p:cNvSpPr>
          <p:nvPr>
            <p:ph type="subTitle" idx="1"/>
          </p:nvPr>
        </p:nvSpPr>
        <p:spPr>
          <a:xfrm>
            <a:off x="330200" y="1844675"/>
            <a:ext cx="4460164" cy="3382417"/>
          </a:xfrm>
        </p:spPr>
        <p:txBody>
          <a:bodyPr/>
          <a:lstStyle/>
          <a:p>
            <a:r>
              <a:rPr lang="en-US" dirty="0"/>
              <a:t>Keeping the value of t (threshold to apply when forming flat clusters) = 1000 then we can see the small cluster on the basis of there properties we can see the number of cluster is 13</a:t>
            </a:r>
            <a:endParaRPr lang="en-IN" dirty="0"/>
          </a:p>
        </p:txBody>
      </p:sp>
      <p:pic>
        <p:nvPicPr>
          <p:cNvPr id="9220" name="Picture 4">
            <a:extLst>
              <a:ext uri="{FF2B5EF4-FFF2-40B4-BE49-F238E27FC236}">
                <a16:creationId xmlns:a16="http://schemas.microsoft.com/office/drawing/2014/main" id="{44A3D427-8901-40FD-9C5E-8D6326F1D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957" y="755638"/>
            <a:ext cx="5527422" cy="5346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117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0C817-0DE8-490F-BF0F-C9169538D90B}"/>
              </a:ext>
            </a:extLst>
          </p:cNvPr>
          <p:cNvSpPr>
            <a:spLocks noGrp="1"/>
          </p:cNvSpPr>
          <p:nvPr>
            <p:ph type="ctrTitle"/>
          </p:nvPr>
        </p:nvSpPr>
        <p:spPr>
          <a:xfrm>
            <a:off x="507621" y="608865"/>
            <a:ext cx="10833100" cy="1011237"/>
          </a:xfrm>
        </p:spPr>
        <p:txBody>
          <a:bodyPr/>
          <a:lstStyle/>
          <a:p>
            <a:pPr algn="l"/>
            <a:r>
              <a:rPr lang="en-US" dirty="0"/>
              <a:t>Clustering On the Basis of prices</a:t>
            </a:r>
            <a:endParaRPr lang="en-IN" dirty="0"/>
          </a:p>
        </p:txBody>
      </p:sp>
      <p:sp>
        <p:nvSpPr>
          <p:cNvPr id="3" name="Subtitle 2">
            <a:extLst>
              <a:ext uri="{FF2B5EF4-FFF2-40B4-BE49-F238E27FC236}">
                <a16:creationId xmlns:a16="http://schemas.microsoft.com/office/drawing/2014/main" id="{DC6DDAB2-DC14-4C11-BFB6-A7E44D0470A5}"/>
              </a:ext>
            </a:extLst>
          </p:cNvPr>
          <p:cNvSpPr>
            <a:spLocks noGrp="1"/>
          </p:cNvSpPr>
          <p:nvPr>
            <p:ph type="subTitle" idx="1"/>
          </p:nvPr>
        </p:nvSpPr>
        <p:spPr>
          <a:xfrm>
            <a:off x="507621" y="2601119"/>
            <a:ext cx="4296391" cy="1655762"/>
          </a:xfrm>
        </p:spPr>
        <p:txBody>
          <a:bodyPr/>
          <a:lstStyle/>
          <a:p>
            <a:r>
              <a:rPr lang="en-US" dirty="0"/>
              <a:t>We can see how houses are clustered on the basis of the prices</a:t>
            </a:r>
            <a:endParaRPr lang="en-IN" dirty="0"/>
          </a:p>
        </p:txBody>
      </p:sp>
      <p:pic>
        <p:nvPicPr>
          <p:cNvPr id="8194" name="Picture 2">
            <a:extLst>
              <a:ext uri="{FF2B5EF4-FFF2-40B4-BE49-F238E27FC236}">
                <a16:creationId xmlns:a16="http://schemas.microsoft.com/office/drawing/2014/main" id="{38C1A6AA-82ED-4837-99C8-7D01D2708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3654" y="986785"/>
            <a:ext cx="5800725"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53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0C817-0DE8-490F-BF0F-C9169538D90B}"/>
              </a:ext>
            </a:extLst>
          </p:cNvPr>
          <p:cNvSpPr>
            <a:spLocks noGrp="1"/>
          </p:cNvSpPr>
          <p:nvPr>
            <p:ph type="ctrTitle"/>
          </p:nvPr>
        </p:nvSpPr>
        <p:spPr>
          <a:xfrm>
            <a:off x="330200" y="690752"/>
            <a:ext cx="10833100" cy="1011237"/>
          </a:xfrm>
        </p:spPr>
        <p:txBody>
          <a:bodyPr/>
          <a:lstStyle/>
          <a:p>
            <a:r>
              <a:rPr lang="en-US" dirty="0"/>
              <a:t>Checking </a:t>
            </a:r>
            <a:r>
              <a:rPr lang="en-US" dirty="0" err="1"/>
              <a:t>fo</a:t>
            </a:r>
            <a:r>
              <a:rPr lang="en-US" dirty="0"/>
              <a:t> Multi-Collinearity using VIF</a:t>
            </a:r>
            <a:endParaRPr lang="en-IN" dirty="0"/>
          </a:p>
        </p:txBody>
      </p:sp>
      <p:sp>
        <p:nvSpPr>
          <p:cNvPr id="3" name="Subtitle 2">
            <a:extLst>
              <a:ext uri="{FF2B5EF4-FFF2-40B4-BE49-F238E27FC236}">
                <a16:creationId xmlns:a16="http://schemas.microsoft.com/office/drawing/2014/main" id="{DC6DDAB2-DC14-4C11-BFB6-A7E44D0470A5}"/>
              </a:ext>
            </a:extLst>
          </p:cNvPr>
          <p:cNvSpPr>
            <a:spLocks noGrp="1"/>
          </p:cNvSpPr>
          <p:nvPr>
            <p:ph type="subTitle" idx="1"/>
          </p:nvPr>
        </p:nvSpPr>
        <p:spPr>
          <a:xfrm>
            <a:off x="562212" y="2704484"/>
            <a:ext cx="6602863" cy="1655762"/>
          </a:xfrm>
        </p:spPr>
        <p:txBody>
          <a:bodyPr/>
          <a:lstStyle/>
          <a:p>
            <a:r>
              <a:rPr lang="en-US" dirty="0"/>
              <a:t>We can see most of the values are greater then 10 then the data is highly corelated</a:t>
            </a:r>
            <a:endParaRPr lang="en-IN" dirty="0"/>
          </a:p>
        </p:txBody>
      </p:sp>
      <p:pic>
        <p:nvPicPr>
          <p:cNvPr id="5" name="Picture 4">
            <a:extLst>
              <a:ext uri="{FF2B5EF4-FFF2-40B4-BE49-F238E27FC236}">
                <a16:creationId xmlns:a16="http://schemas.microsoft.com/office/drawing/2014/main" id="{F6747B4E-96FD-402B-AA3E-FB1EBF94FAC5}"/>
              </a:ext>
            </a:extLst>
          </p:cNvPr>
          <p:cNvPicPr>
            <a:picLocks noChangeAspect="1"/>
          </p:cNvPicPr>
          <p:nvPr/>
        </p:nvPicPr>
        <p:blipFill>
          <a:blip r:embed="rId2"/>
          <a:stretch>
            <a:fillRect/>
          </a:stretch>
        </p:blipFill>
        <p:spPr>
          <a:xfrm>
            <a:off x="8137705" y="1919447"/>
            <a:ext cx="3025595" cy="4608937"/>
          </a:xfrm>
          <a:prstGeom prst="rect">
            <a:avLst/>
          </a:prstGeom>
        </p:spPr>
      </p:pic>
    </p:spTree>
    <p:extLst>
      <p:ext uri="{BB962C8B-B14F-4D97-AF65-F5344CB8AC3E}">
        <p14:creationId xmlns:p14="http://schemas.microsoft.com/office/powerpoint/2010/main" val="4110755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0C817-0DE8-490F-BF0F-C9169538D90B}"/>
              </a:ext>
            </a:extLst>
          </p:cNvPr>
          <p:cNvSpPr>
            <a:spLocks noGrp="1"/>
          </p:cNvSpPr>
          <p:nvPr>
            <p:ph type="ctrTitle"/>
          </p:nvPr>
        </p:nvSpPr>
        <p:spPr>
          <a:xfrm>
            <a:off x="330200" y="833439"/>
            <a:ext cx="11555389" cy="1011237"/>
          </a:xfrm>
        </p:spPr>
        <p:txBody>
          <a:bodyPr/>
          <a:lstStyle/>
          <a:p>
            <a:r>
              <a:rPr lang="en-US" dirty="0"/>
              <a:t>Checking significance of variable using p value </a:t>
            </a:r>
            <a:endParaRPr lang="en-IN" dirty="0"/>
          </a:p>
        </p:txBody>
      </p:sp>
      <p:sp>
        <p:nvSpPr>
          <p:cNvPr id="3" name="Subtitle 2">
            <a:extLst>
              <a:ext uri="{FF2B5EF4-FFF2-40B4-BE49-F238E27FC236}">
                <a16:creationId xmlns:a16="http://schemas.microsoft.com/office/drawing/2014/main" id="{DC6DDAB2-DC14-4C11-BFB6-A7E44D0470A5}"/>
              </a:ext>
            </a:extLst>
          </p:cNvPr>
          <p:cNvSpPr>
            <a:spLocks noGrp="1"/>
          </p:cNvSpPr>
          <p:nvPr>
            <p:ph type="subTitle" idx="1"/>
          </p:nvPr>
        </p:nvSpPr>
        <p:spPr>
          <a:xfrm>
            <a:off x="330200" y="1844676"/>
            <a:ext cx="6702367" cy="1655762"/>
          </a:xfrm>
        </p:spPr>
        <p:txBody>
          <a:bodyPr/>
          <a:lstStyle/>
          <a:p>
            <a:pPr marL="800100" lvl="1" indent="-342900" algn="l">
              <a:buFont typeface="Arial" panose="020B0604020202020204" pitchFamily="34" charset="0"/>
              <a:buChar char="•"/>
            </a:pPr>
            <a:r>
              <a:rPr lang="en-US" dirty="0"/>
              <a:t>Firstly we are performing the one hot encoding on the scaled data then we are checking the significance of each column by p-value.</a:t>
            </a:r>
          </a:p>
          <a:p>
            <a:pPr marL="800100" lvl="1" indent="-342900" algn="l">
              <a:buFont typeface="Arial" panose="020B0604020202020204" pitchFamily="34" charset="0"/>
              <a:buChar char="•"/>
            </a:pPr>
            <a:r>
              <a:rPr lang="en-US" i="1" dirty="0"/>
              <a:t>These are the selected feature using p-value which we are going to use for analysis-</a:t>
            </a:r>
          </a:p>
          <a:p>
            <a:r>
              <a:rPr lang="en-US" sz="1400" dirty="0" err="1"/>
              <a:t>living_measure</a:t>
            </a:r>
            <a:r>
              <a:rPr lang="en-US" sz="1400" dirty="0"/>
              <a:t>, </a:t>
            </a:r>
            <a:r>
              <a:rPr lang="en-US" sz="1400" dirty="0" err="1"/>
              <a:t>lot_measure</a:t>
            </a:r>
            <a:r>
              <a:rPr lang="en-US" sz="1400" dirty="0"/>
              <a:t>, </a:t>
            </a:r>
            <a:r>
              <a:rPr lang="en-US" sz="1400" dirty="0" err="1"/>
              <a:t>ceil_measure</a:t>
            </a:r>
            <a:r>
              <a:rPr lang="en-US" sz="1400" dirty="0"/>
              <a:t>, yr_built,living_measure15, lot_measure15, </a:t>
            </a:r>
            <a:r>
              <a:rPr lang="en-US" sz="1400" dirty="0" err="1"/>
              <a:t>total_area</a:t>
            </a:r>
            <a:r>
              <a:rPr lang="en-US" sz="1400" dirty="0"/>
              <a:t>, house_land_ratio,room_bed_1.0, room_bed_2.0, room_bed_3.0, room_bath_0.5,room_bath_0.75, room_bath_1.0, room_bath_1.25, room_bath_1.5,room_bath_1.75, room_bath_2.0, room_bath_2.25, room_bath_2.5,room_bath_2.75, room_bath_3.0, room_bath_3.25, room_bath_3.5,room_bath_3.75, room_bath_4.0, room_bath_4.25, room_bath_4.5,room_bath_4.75, room_bath_5.0, room_bath_5.25, ceil_1.5,ceil_2.5, ceil_3.0, ceil_3.5, coast_1.0, sight_1.0,sight_2.0, sight_3.0, sight_4.0, condition_2.0, condition_3.0,condition_4.0, condition_5.0, quality_4.0, quality_5.0,quality_6.0, quality_7.0, quality_8.0, quality_9.0,quality_10.0, quality_11.0, quality_12.0, </a:t>
            </a:r>
            <a:r>
              <a:rPr lang="en-US" sz="1400" dirty="0" err="1"/>
              <a:t>has_basement_Yes,has_renovated_Yes</a:t>
            </a:r>
            <a:endParaRPr lang="en-US" sz="1400" dirty="0"/>
          </a:p>
          <a:p>
            <a:endParaRPr lang="en-IN" dirty="0"/>
          </a:p>
        </p:txBody>
      </p:sp>
      <p:grpSp>
        <p:nvGrpSpPr>
          <p:cNvPr id="4" name="Google Shape;663;p15">
            <a:extLst>
              <a:ext uri="{FF2B5EF4-FFF2-40B4-BE49-F238E27FC236}">
                <a16:creationId xmlns:a16="http://schemas.microsoft.com/office/drawing/2014/main" id="{8C6E72B0-CA29-4609-8A13-67BD081CD514}"/>
              </a:ext>
            </a:extLst>
          </p:cNvPr>
          <p:cNvGrpSpPr/>
          <p:nvPr/>
        </p:nvGrpSpPr>
        <p:grpSpPr>
          <a:xfrm>
            <a:off x="8306326" y="2374558"/>
            <a:ext cx="2928490" cy="3139478"/>
            <a:chOff x="2183550" y="65875"/>
            <a:chExt cx="4483981" cy="4807045"/>
          </a:xfrm>
        </p:grpSpPr>
        <p:sp>
          <p:nvSpPr>
            <p:cNvPr id="5" name="Google Shape;664;p15">
              <a:extLst>
                <a:ext uri="{FF2B5EF4-FFF2-40B4-BE49-F238E27FC236}">
                  <a16:creationId xmlns:a16="http://schemas.microsoft.com/office/drawing/2014/main" id="{A6134F38-9C64-4811-9BCE-3CF5BE3D8641}"/>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 name="Google Shape;665;p15">
              <a:extLst>
                <a:ext uri="{FF2B5EF4-FFF2-40B4-BE49-F238E27FC236}">
                  <a16:creationId xmlns:a16="http://schemas.microsoft.com/office/drawing/2014/main" id="{700D5D3D-24A4-4B7D-884A-9A93E2844041}"/>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 name="Google Shape;666;p15">
              <a:extLst>
                <a:ext uri="{FF2B5EF4-FFF2-40B4-BE49-F238E27FC236}">
                  <a16:creationId xmlns:a16="http://schemas.microsoft.com/office/drawing/2014/main" id="{7526FEFF-63C1-4C69-A08A-44E2AAFA65BC}"/>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 name="Google Shape;667;p15">
              <a:extLst>
                <a:ext uri="{FF2B5EF4-FFF2-40B4-BE49-F238E27FC236}">
                  <a16:creationId xmlns:a16="http://schemas.microsoft.com/office/drawing/2014/main" id="{F7F0B120-EE68-4C8F-873E-01584008BC9A}"/>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 name="Google Shape;668;p15">
              <a:extLst>
                <a:ext uri="{FF2B5EF4-FFF2-40B4-BE49-F238E27FC236}">
                  <a16:creationId xmlns:a16="http://schemas.microsoft.com/office/drawing/2014/main" id="{F3401428-17C6-4DA1-8167-28B00BEA8A9F}"/>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 name="Google Shape;669;p15">
              <a:extLst>
                <a:ext uri="{FF2B5EF4-FFF2-40B4-BE49-F238E27FC236}">
                  <a16:creationId xmlns:a16="http://schemas.microsoft.com/office/drawing/2014/main" id="{AAB84827-1446-4EB0-A2A8-3F334AED414F}"/>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 name="Google Shape;670;p15">
              <a:extLst>
                <a:ext uri="{FF2B5EF4-FFF2-40B4-BE49-F238E27FC236}">
                  <a16:creationId xmlns:a16="http://schemas.microsoft.com/office/drawing/2014/main" id="{E03C16E3-1CD8-44D7-ACE5-58CC82798BB0}"/>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1"/>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 name="Google Shape;671;p15">
              <a:extLst>
                <a:ext uri="{FF2B5EF4-FFF2-40B4-BE49-F238E27FC236}">
                  <a16:creationId xmlns:a16="http://schemas.microsoft.com/office/drawing/2014/main" id="{352F7D7E-8B7A-4290-8777-70BB3CA45C31}"/>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 name="Google Shape;672;p15">
              <a:extLst>
                <a:ext uri="{FF2B5EF4-FFF2-40B4-BE49-F238E27FC236}">
                  <a16:creationId xmlns:a16="http://schemas.microsoft.com/office/drawing/2014/main" id="{90C4CBAB-00B3-48D3-A69F-29CBEFBB6C32}"/>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 name="Google Shape;673;p15">
              <a:extLst>
                <a:ext uri="{FF2B5EF4-FFF2-40B4-BE49-F238E27FC236}">
                  <a16:creationId xmlns:a16="http://schemas.microsoft.com/office/drawing/2014/main" id="{0523CEA9-6399-4A89-B622-FA7ADE352BC4}"/>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05"/>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 name="Google Shape;674;p15">
              <a:extLst>
                <a:ext uri="{FF2B5EF4-FFF2-40B4-BE49-F238E27FC236}">
                  <a16:creationId xmlns:a16="http://schemas.microsoft.com/office/drawing/2014/main" id="{D713A9C1-75C6-4A16-A4AC-4A2BCC94F226}"/>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 name="Google Shape;675;p15">
              <a:extLst>
                <a:ext uri="{FF2B5EF4-FFF2-40B4-BE49-F238E27FC236}">
                  <a16:creationId xmlns:a16="http://schemas.microsoft.com/office/drawing/2014/main" id="{5F0EE97C-7DF7-48D8-A0D0-4FF19160966B}"/>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 name="Google Shape;676;p15">
              <a:extLst>
                <a:ext uri="{FF2B5EF4-FFF2-40B4-BE49-F238E27FC236}">
                  <a16:creationId xmlns:a16="http://schemas.microsoft.com/office/drawing/2014/main" id="{30EE4C1D-15E4-4854-A71C-8F414D0281ED}"/>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 name="Google Shape;677;p15">
              <a:extLst>
                <a:ext uri="{FF2B5EF4-FFF2-40B4-BE49-F238E27FC236}">
                  <a16:creationId xmlns:a16="http://schemas.microsoft.com/office/drawing/2014/main" id="{A21AE3F2-F3D8-4C98-B924-E680B459B8DC}"/>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 name="Google Shape;678;p15">
              <a:extLst>
                <a:ext uri="{FF2B5EF4-FFF2-40B4-BE49-F238E27FC236}">
                  <a16:creationId xmlns:a16="http://schemas.microsoft.com/office/drawing/2014/main" id="{A47C5FB0-8F88-4940-9F42-DF779F98EDBA}"/>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 name="Google Shape;679;p15">
              <a:extLst>
                <a:ext uri="{FF2B5EF4-FFF2-40B4-BE49-F238E27FC236}">
                  <a16:creationId xmlns:a16="http://schemas.microsoft.com/office/drawing/2014/main" id="{011C6223-C395-4529-81E7-89D2ECE9E8DC}"/>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 name="Google Shape;680;p15">
              <a:extLst>
                <a:ext uri="{FF2B5EF4-FFF2-40B4-BE49-F238E27FC236}">
                  <a16:creationId xmlns:a16="http://schemas.microsoft.com/office/drawing/2014/main" id="{D24B0E25-1908-433F-8F58-FA4F87D033C0}"/>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 name="Google Shape;681;p15">
              <a:extLst>
                <a:ext uri="{FF2B5EF4-FFF2-40B4-BE49-F238E27FC236}">
                  <a16:creationId xmlns:a16="http://schemas.microsoft.com/office/drawing/2014/main" id="{34E8002B-DC62-4D72-B18E-B464552124A2}"/>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 name="Google Shape;682;p15">
              <a:extLst>
                <a:ext uri="{FF2B5EF4-FFF2-40B4-BE49-F238E27FC236}">
                  <a16:creationId xmlns:a16="http://schemas.microsoft.com/office/drawing/2014/main" id="{91241AB7-BB05-4A58-8098-5D1F52383106}"/>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 name="Google Shape;683;p15">
              <a:extLst>
                <a:ext uri="{FF2B5EF4-FFF2-40B4-BE49-F238E27FC236}">
                  <a16:creationId xmlns:a16="http://schemas.microsoft.com/office/drawing/2014/main" id="{FB5FC51E-9B58-47A7-9E1F-751857526131}"/>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 name="Google Shape;684;p15">
              <a:extLst>
                <a:ext uri="{FF2B5EF4-FFF2-40B4-BE49-F238E27FC236}">
                  <a16:creationId xmlns:a16="http://schemas.microsoft.com/office/drawing/2014/main" id="{0CC6C602-6B0D-47F5-A5D2-99BB953FC429}"/>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 name="Google Shape;685;p15">
              <a:extLst>
                <a:ext uri="{FF2B5EF4-FFF2-40B4-BE49-F238E27FC236}">
                  <a16:creationId xmlns:a16="http://schemas.microsoft.com/office/drawing/2014/main" id="{02777CD4-C72E-45B0-85EC-3B132DDFA5C9}"/>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7" name="Google Shape;686;p15">
              <a:extLst>
                <a:ext uri="{FF2B5EF4-FFF2-40B4-BE49-F238E27FC236}">
                  <a16:creationId xmlns:a16="http://schemas.microsoft.com/office/drawing/2014/main" id="{5B1B17E8-F754-4B33-AC05-711995CD2664}"/>
                </a:ext>
              </a:extLst>
            </p:cNvPr>
            <p:cNvGrpSpPr/>
            <p:nvPr/>
          </p:nvGrpSpPr>
          <p:grpSpPr>
            <a:xfrm>
              <a:off x="2428704" y="3970322"/>
              <a:ext cx="350131" cy="370523"/>
              <a:chOff x="4512354" y="4952197"/>
              <a:chExt cx="350131" cy="370523"/>
            </a:xfrm>
          </p:grpSpPr>
          <p:grpSp>
            <p:nvGrpSpPr>
              <p:cNvPr id="63" name="Google Shape;687;p15">
                <a:extLst>
                  <a:ext uri="{FF2B5EF4-FFF2-40B4-BE49-F238E27FC236}">
                    <a16:creationId xmlns:a16="http://schemas.microsoft.com/office/drawing/2014/main" id="{67799DBA-253F-4EFE-95C9-2354A5F6C889}"/>
                  </a:ext>
                </a:extLst>
              </p:cNvPr>
              <p:cNvGrpSpPr/>
              <p:nvPr/>
            </p:nvGrpSpPr>
            <p:grpSpPr>
              <a:xfrm>
                <a:off x="4512354" y="5116449"/>
                <a:ext cx="343196" cy="206271"/>
                <a:chOff x="4512354" y="5116449"/>
                <a:chExt cx="343196" cy="206271"/>
              </a:xfrm>
            </p:grpSpPr>
            <p:sp>
              <p:nvSpPr>
                <p:cNvPr id="74" name="Google Shape;688;p15">
                  <a:extLst>
                    <a:ext uri="{FF2B5EF4-FFF2-40B4-BE49-F238E27FC236}">
                      <a16:creationId xmlns:a16="http://schemas.microsoft.com/office/drawing/2014/main" id="{5C1EE4A0-B78C-40C5-BE33-AB894303E29E}"/>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 name="Google Shape;689;p15">
                  <a:extLst>
                    <a:ext uri="{FF2B5EF4-FFF2-40B4-BE49-F238E27FC236}">
                      <a16:creationId xmlns:a16="http://schemas.microsoft.com/office/drawing/2014/main" id="{760AE7DA-C12E-461E-9903-B4D0A8712B50}"/>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 name="Google Shape;690;p15">
                  <a:extLst>
                    <a:ext uri="{FF2B5EF4-FFF2-40B4-BE49-F238E27FC236}">
                      <a16:creationId xmlns:a16="http://schemas.microsoft.com/office/drawing/2014/main" id="{68CC9080-6DC6-448F-A6E8-54007F9743D2}"/>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7" name="Google Shape;691;p15">
                  <a:extLst>
                    <a:ext uri="{FF2B5EF4-FFF2-40B4-BE49-F238E27FC236}">
                      <a16:creationId xmlns:a16="http://schemas.microsoft.com/office/drawing/2014/main" id="{4958499B-949C-48DD-B431-9975A48EE447}"/>
                    </a:ext>
                  </a:extLst>
                </p:cNvPr>
                <p:cNvGrpSpPr/>
                <p:nvPr/>
              </p:nvGrpSpPr>
              <p:grpSpPr>
                <a:xfrm>
                  <a:off x="4592868" y="5212556"/>
                  <a:ext cx="96807" cy="56007"/>
                  <a:chOff x="4592868" y="5212556"/>
                  <a:chExt cx="96807" cy="56007"/>
                </a:xfrm>
              </p:grpSpPr>
              <p:sp>
                <p:nvSpPr>
                  <p:cNvPr id="142" name="Google Shape;692;p15">
                    <a:extLst>
                      <a:ext uri="{FF2B5EF4-FFF2-40B4-BE49-F238E27FC236}">
                        <a16:creationId xmlns:a16="http://schemas.microsoft.com/office/drawing/2014/main" id="{FBDE9750-7881-4736-86FC-1ECC6D747C29}"/>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693;p15">
                    <a:extLst>
                      <a:ext uri="{FF2B5EF4-FFF2-40B4-BE49-F238E27FC236}">
                        <a16:creationId xmlns:a16="http://schemas.microsoft.com/office/drawing/2014/main" id="{088277F2-7831-4534-82FE-E4B03AE5C25F}"/>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8" name="Google Shape;694;p15">
                  <a:extLst>
                    <a:ext uri="{FF2B5EF4-FFF2-40B4-BE49-F238E27FC236}">
                      <a16:creationId xmlns:a16="http://schemas.microsoft.com/office/drawing/2014/main" id="{C7E77D5B-03FF-4D19-AF8C-013EECC15A3A}"/>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 name="Google Shape;695;p15">
                  <a:extLst>
                    <a:ext uri="{FF2B5EF4-FFF2-40B4-BE49-F238E27FC236}">
                      <a16:creationId xmlns:a16="http://schemas.microsoft.com/office/drawing/2014/main" id="{0ED8B338-D3D7-4442-8D9D-A1F2595D017E}"/>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 name="Google Shape;696;p15">
                  <a:extLst>
                    <a:ext uri="{FF2B5EF4-FFF2-40B4-BE49-F238E27FC236}">
                      <a16:creationId xmlns:a16="http://schemas.microsoft.com/office/drawing/2014/main" id="{5CA19705-DB4E-4208-AD7D-E87382CD0425}"/>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 name="Google Shape;697;p15">
                  <a:extLst>
                    <a:ext uri="{FF2B5EF4-FFF2-40B4-BE49-F238E27FC236}">
                      <a16:creationId xmlns:a16="http://schemas.microsoft.com/office/drawing/2014/main" id="{74996F98-A823-45D9-A725-915DDE814E62}"/>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 name="Google Shape;698;p15">
                  <a:extLst>
                    <a:ext uri="{FF2B5EF4-FFF2-40B4-BE49-F238E27FC236}">
                      <a16:creationId xmlns:a16="http://schemas.microsoft.com/office/drawing/2014/main" id="{81B7D4EF-93FF-452D-A4CC-45D9B1F6C1FB}"/>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 name="Google Shape;699;p15">
                  <a:extLst>
                    <a:ext uri="{FF2B5EF4-FFF2-40B4-BE49-F238E27FC236}">
                      <a16:creationId xmlns:a16="http://schemas.microsoft.com/office/drawing/2014/main" id="{4985440D-8B09-41F7-A613-3498D64430BB}"/>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 name="Google Shape;700;p15">
                  <a:extLst>
                    <a:ext uri="{FF2B5EF4-FFF2-40B4-BE49-F238E27FC236}">
                      <a16:creationId xmlns:a16="http://schemas.microsoft.com/office/drawing/2014/main" id="{CF8A5A0E-1BD1-4300-9284-C8FE5B59F739}"/>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 name="Google Shape;701;p15">
                  <a:extLst>
                    <a:ext uri="{FF2B5EF4-FFF2-40B4-BE49-F238E27FC236}">
                      <a16:creationId xmlns:a16="http://schemas.microsoft.com/office/drawing/2014/main" id="{2F88AA60-42D4-452D-8FCB-21393DD9A611}"/>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 name="Google Shape;702;p15">
                  <a:extLst>
                    <a:ext uri="{FF2B5EF4-FFF2-40B4-BE49-F238E27FC236}">
                      <a16:creationId xmlns:a16="http://schemas.microsoft.com/office/drawing/2014/main" id="{9C14A0CF-5177-44F6-956B-396ADCBE08CE}"/>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 name="Google Shape;703;p15">
                  <a:extLst>
                    <a:ext uri="{FF2B5EF4-FFF2-40B4-BE49-F238E27FC236}">
                      <a16:creationId xmlns:a16="http://schemas.microsoft.com/office/drawing/2014/main" id="{742732DD-C400-40F8-BD56-30EC1CFBD75C}"/>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 name="Google Shape;704;p15">
                  <a:extLst>
                    <a:ext uri="{FF2B5EF4-FFF2-40B4-BE49-F238E27FC236}">
                      <a16:creationId xmlns:a16="http://schemas.microsoft.com/office/drawing/2014/main" id="{DFDD9709-CC6A-4053-A3F7-43E56C1A3623}"/>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 name="Google Shape;705;p15">
                  <a:extLst>
                    <a:ext uri="{FF2B5EF4-FFF2-40B4-BE49-F238E27FC236}">
                      <a16:creationId xmlns:a16="http://schemas.microsoft.com/office/drawing/2014/main" id="{DBA318F9-7F13-44D3-823B-B1F435D41BFC}"/>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 name="Google Shape;706;p15">
                  <a:extLst>
                    <a:ext uri="{FF2B5EF4-FFF2-40B4-BE49-F238E27FC236}">
                      <a16:creationId xmlns:a16="http://schemas.microsoft.com/office/drawing/2014/main" id="{77E32210-55A2-4493-A94C-11C326B6F623}"/>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 name="Google Shape;707;p15">
                  <a:extLst>
                    <a:ext uri="{FF2B5EF4-FFF2-40B4-BE49-F238E27FC236}">
                      <a16:creationId xmlns:a16="http://schemas.microsoft.com/office/drawing/2014/main" id="{7DCE8921-2398-411D-A4B4-AD91AF6E3E3F}"/>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 name="Google Shape;708;p15">
                  <a:extLst>
                    <a:ext uri="{FF2B5EF4-FFF2-40B4-BE49-F238E27FC236}">
                      <a16:creationId xmlns:a16="http://schemas.microsoft.com/office/drawing/2014/main" id="{F7A6DE17-7850-4980-967D-2D82F806F2A4}"/>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 name="Google Shape;709;p15">
                  <a:extLst>
                    <a:ext uri="{FF2B5EF4-FFF2-40B4-BE49-F238E27FC236}">
                      <a16:creationId xmlns:a16="http://schemas.microsoft.com/office/drawing/2014/main" id="{C8255B83-A2E3-4195-8AE3-BFDFFE9B6696}"/>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 name="Google Shape;710;p15">
                  <a:extLst>
                    <a:ext uri="{FF2B5EF4-FFF2-40B4-BE49-F238E27FC236}">
                      <a16:creationId xmlns:a16="http://schemas.microsoft.com/office/drawing/2014/main" id="{7E92B3F3-66AB-4E3E-B850-05687CF841A3}"/>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 name="Google Shape;711;p15">
                  <a:extLst>
                    <a:ext uri="{FF2B5EF4-FFF2-40B4-BE49-F238E27FC236}">
                      <a16:creationId xmlns:a16="http://schemas.microsoft.com/office/drawing/2014/main" id="{2CE133D8-8CD3-4539-8D1E-C8D362972ED0}"/>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 name="Google Shape;712;p15">
                  <a:extLst>
                    <a:ext uri="{FF2B5EF4-FFF2-40B4-BE49-F238E27FC236}">
                      <a16:creationId xmlns:a16="http://schemas.microsoft.com/office/drawing/2014/main" id="{4FA07DD1-4F0E-4E56-A77D-7398F733DBCE}"/>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 name="Google Shape;713;p15">
                  <a:extLst>
                    <a:ext uri="{FF2B5EF4-FFF2-40B4-BE49-F238E27FC236}">
                      <a16:creationId xmlns:a16="http://schemas.microsoft.com/office/drawing/2014/main" id="{715C272B-6B7E-43AC-91C2-0ACB5597395B}"/>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 name="Google Shape;714;p15">
                  <a:extLst>
                    <a:ext uri="{FF2B5EF4-FFF2-40B4-BE49-F238E27FC236}">
                      <a16:creationId xmlns:a16="http://schemas.microsoft.com/office/drawing/2014/main" id="{71362B25-DEA0-4CCA-B045-A1C9DA6B1D2D}"/>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715;p15">
                  <a:extLst>
                    <a:ext uri="{FF2B5EF4-FFF2-40B4-BE49-F238E27FC236}">
                      <a16:creationId xmlns:a16="http://schemas.microsoft.com/office/drawing/2014/main" id="{5B188C7F-ACF8-4EF4-B05E-4629EB3C251C}"/>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716;p15">
                  <a:extLst>
                    <a:ext uri="{FF2B5EF4-FFF2-40B4-BE49-F238E27FC236}">
                      <a16:creationId xmlns:a16="http://schemas.microsoft.com/office/drawing/2014/main" id="{43C87E7D-E393-4FFD-A64D-6F28A3891B31}"/>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717;p15">
                  <a:extLst>
                    <a:ext uri="{FF2B5EF4-FFF2-40B4-BE49-F238E27FC236}">
                      <a16:creationId xmlns:a16="http://schemas.microsoft.com/office/drawing/2014/main" id="{D9B7855E-A061-47D6-B3CF-6F915099A024}"/>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718;p15">
                  <a:extLst>
                    <a:ext uri="{FF2B5EF4-FFF2-40B4-BE49-F238E27FC236}">
                      <a16:creationId xmlns:a16="http://schemas.microsoft.com/office/drawing/2014/main" id="{1D36C9C3-546E-4392-A531-B23FA8472701}"/>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719;p15">
                  <a:extLst>
                    <a:ext uri="{FF2B5EF4-FFF2-40B4-BE49-F238E27FC236}">
                      <a16:creationId xmlns:a16="http://schemas.microsoft.com/office/drawing/2014/main" id="{97374704-6EFD-401E-B4DD-E39EB5B62249}"/>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720;p15">
                  <a:extLst>
                    <a:ext uri="{FF2B5EF4-FFF2-40B4-BE49-F238E27FC236}">
                      <a16:creationId xmlns:a16="http://schemas.microsoft.com/office/drawing/2014/main" id="{74849A1E-B55D-4032-89D4-657C0BC0BE41}"/>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721;p15">
                  <a:extLst>
                    <a:ext uri="{FF2B5EF4-FFF2-40B4-BE49-F238E27FC236}">
                      <a16:creationId xmlns:a16="http://schemas.microsoft.com/office/drawing/2014/main" id="{0A52B13E-F586-4FE0-966B-ACBE2C566642}"/>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722;p15">
                  <a:extLst>
                    <a:ext uri="{FF2B5EF4-FFF2-40B4-BE49-F238E27FC236}">
                      <a16:creationId xmlns:a16="http://schemas.microsoft.com/office/drawing/2014/main" id="{8D0D5EBE-549B-49E8-B009-372E4AD8F410}"/>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723;p15">
                  <a:extLst>
                    <a:ext uri="{FF2B5EF4-FFF2-40B4-BE49-F238E27FC236}">
                      <a16:creationId xmlns:a16="http://schemas.microsoft.com/office/drawing/2014/main" id="{B85D2E43-7283-4CBC-94F9-27ACA5186D98}"/>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724;p15">
                  <a:extLst>
                    <a:ext uri="{FF2B5EF4-FFF2-40B4-BE49-F238E27FC236}">
                      <a16:creationId xmlns:a16="http://schemas.microsoft.com/office/drawing/2014/main" id="{4645C2BB-DAD0-4753-8991-2A4C065887B9}"/>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725;p15">
                  <a:extLst>
                    <a:ext uri="{FF2B5EF4-FFF2-40B4-BE49-F238E27FC236}">
                      <a16:creationId xmlns:a16="http://schemas.microsoft.com/office/drawing/2014/main" id="{BFAF71DD-C8FD-4C85-84A2-E373B675CF63}"/>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726;p15">
                  <a:extLst>
                    <a:ext uri="{FF2B5EF4-FFF2-40B4-BE49-F238E27FC236}">
                      <a16:creationId xmlns:a16="http://schemas.microsoft.com/office/drawing/2014/main" id="{595AF14E-D3DF-4F8D-B2A6-CFEDBB08ED77}"/>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727;p15">
                  <a:extLst>
                    <a:ext uri="{FF2B5EF4-FFF2-40B4-BE49-F238E27FC236}">
                      <a16:creationId xmlns:a16="http://schemas.microsoft.com/office/drawing/2014/main" id="{9C06EB01-FB92-4029-90D8-74CAECDF90BD}"/>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 name="Google Shape;728;p15">
                  <a:extLst>
                    <a:ext uri="{FF2B5EF4-FFF2-40B4-BE49-F238E27FC236}">
                      <a16:creationId xmlns:a16="http://schemas.microsoft.com/office/drawing/2014/main" id="{9928AA9C-BDCE-4156-A091-CCCDD2AB0493}"/>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729;p15">
                  <a:extLst>
                    <a:ext uri="{FF2B5EF4-FFF2-40B4-BE49-F238E27FC236}">
                      <a16:creationId xmlns:a16="http://schemas.microsoft.com/office/drawing/2014/main" id="{963EA5C3-ECF1-40D2-B9B5-3318A8D6CE9D}"/>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730;p15">
                  <a:extLst>
                    <a:ext uri="{FF2B5EF4-FFF2-40B4-BE49-F238E27FC236}">
                      <a16:creationId xmlns:a16="http://schemas.microsoft.com/office/drawing/2014/main" id="{64AB0F55-C09E-43DC-AB62-866692026FD2}"/>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731;p15">
                  <a:extLst>
                    <a:ext uri="{FF2B5EF4-FFF2-40B4-BE49-F238E27FC236}">
                      <a16:creationId xmlns:a16="http://schemas.microsoft.com/office/drawing/2014/main" id="{FAAF3DC8-E0D3-4706-B12F-7A12C40E1A55}"/>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732;p15">
                  <a:extLst>
                    <a:ext uri="{FF2B5EF4-FFF2-40B4-BE49-F238E27FC236}">
                      <a16:creationId xmlns:a16="http://schemas.microsoft.com/office/drawing/2014/main" id="{D693F328-A57A-44F7-B79D-8A4F8BC6EE3E}"/>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733;p15">
                  <a:extLst>
                    <a:ext uri="{FF2B5EF4-FFF2-40B4-BE49-F238E27FC236}">
                      <a16:creationId xmlns:a16="http://schemas.microsoft.com/office/drawing/2014/main" id="{1E7A39B7-93C9-49A0-AF9D-37A5914CE460}"/>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734;p15">
                  <a:extLst>
                    <a:ext uri="{FF2B5EF4-FFF2-40B4-BE49-F238E27FC236}">
                      <a16:creationId xmlns:a16="http://schemas.microsoft.com/office/drawing/2014/main" id="{64967F93-903E-415B-9CFF-EF9D1299BACC}"/>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735;p15">
                  <a:extLst>
                    <a:ext uri="{FF2B5EF4-FFF2-40B4-BE49-F238E27FC236}">
                      <a16:creationId xmlns:a16="http://schemas.microsoft.com/office/drawing/2014/main" id="{5D91EF04-B637-4879-9D0F-E40566E926DC}"/>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736;p15">
                  <a:extLst>
                    <a:ext uri="{FF2B5EF4-FFF2-40B4-BE49-F238E27FC236}">
                      <a16:creationId xmlns:a16="http://schemas.microsoft.com/office/drawing/2014/main" id="{6F9B1F32-E473-47E8-8FB3-A3C2B0F3F174}"/>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737;p15">
                  <a:extLst>
                    <a:ext uri="{FF2B5EF4-FFF2-40B4-BE49-F238E27FC236}">
                      <a16:creationId xmlns:a16="http://schemas.microsoft.com/office/drawing/2014/main" id="{F0B3B685-DAA8-4C52-8C4B-DAC128907939}"/>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738;p15">
                  <a:extLst>
                    <a:ext uri="{FF2B5EF4-FFF2-40B4-BE49-F238E27FC236}">
                      <a16:creationId xmlns:a16="http://schemas.microsoft.com/office/drawing/2014/main" id="{CFDB14CB-20C4-43AD-AAB6-0404B5246375}"/>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739;p15">
                  <a:extLst>
                    <a:ext uri="{FF2B5EF4-FFF2-40B4-BE49-F238E27FC236}">
                      <a16:creationId xmlns:a16="http://schemas.microsoft.com/office/drawing/2014/main" id="{70063317-7A1A-4A7E-8669-D1550C418172}"/>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740;p15">
                  <a:extLst>
                    <a:ext uri="{FF2B5EF4-FFF2-40B4-BE49-F238E27FC236}">
                      <a16:creationId xmlns:a16="http://schemas.microsoft.com/office/drawing/2014/main" id="{91D18E29-5AD0-4073-A446-7F6FD3D2803D}"/>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741;p15">
                  <a:extLst>
                    <a:ext uri="{FF2B5EF4-FFF2-40B4-BE49-F238E27FC236}">
                      <a16:creationId xmlns:a16="http://schemas.microsoft.com/office/drawing/2014/main" id="{8ED17FD5-D9A4-4026-84B0-2881A7D7BF7B}"/>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742;p15">
                  <a:extLst>
                    <a:ext uri="{FF2B5EF4-FFF2-40B4-BE49-F238E27FC236}">
                      <a16:creationId xmlns:a16="http://schemas.microsoft.com/office/drawing/2014/main" id="{9DB43DDD-DC9D-4E9A-BDDB-8A01D9CBD284}"/>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743;p15">
                  <a:extLst>
                    <a:ext uri="{FF2B5EF4-FFF2-40B4-BE49-F238E27FC236}">
                      <a16:creationId xmlns:a16="http://schemas.microsoft.com/office/drawing/2014/main" id="{27DD0BF7-F45F-4898-8706-831E2EA91007}"/>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744;p15">
                  <a:extLst>
                    <a:ext uri="{FF2B5EF4-FFF2-40B4-BE49-F238E27FC236}">
                      <a16:creationId xmlns:a16="http://schemas.microsoft.com/office/drawing/2014/main" id="{BFBBD51C-DA34-403A-9F6E-03A282646889}"/>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745;p15">
                  <a:extLst>
                    <a:ext uri="{FF2B5EF4-FFF2-40B4-BE49-F238E27FC236}">
                      <a16:creationId xmlns:a16="http://schemas.microsoft.com/office/drawing/2014/main" id="{DE27E7D5-11E1-4885-A2B2-F231B2B1625E}"/>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746;p15">
                  <a:extLst>
                    <a:ext uri="{FF2B5EF4-FFF2-40B4-BE49-F238E27FC236}">
                      <a16:creationId xmlns:a16="http://schemas.microsoft.com/office/drawing/2014/main" id="{7184B09E-67C5-46E3-8D7A-162E91564396}"/>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747;p15">
                  <a:extLst>
                    <a:ext uri="{FF2B5EF4-FFF2-40B4-BE49-F238E27FC236}">
                      <a16:creationId xmlns:a16="http://schemas.microsoft.com/office/drawing/2014/main" id="{402E0ACF-9700-4CF3-A79B-A94D6441C7BF}"/>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748;p15">
                  <a:extLst>
                    <a:ext uri="{FF2B5EF4-FFF2-40B4-BE49-F238E27FC236}">
                      <a16:creationId xmlns:a16="http://schemas.microsoft.com/office/drawing/2014/main" id="{2C5D5F7C-1C64-4A3A-8815-D2DCC15400A6}"/>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749;p15">
                  <a:extLst>
                    <a:ext uri="{FF2B5EF4-FFF2-40B4-BE49-F238E27FC236}">
                      <a16:creationId xmlns:a16="http://schemas.microsoft.com/office/drawing/2014/main" id="{01FB461C-B3F6-41A4-A8DB-6B057DDB0F2F}"/>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750;p15">
                  <a:extLst>
                    <a:ext uri="{FF2B5EF4-FFF2-40B4-BE49-F238E27FC236}">
                      <a16:creationId xmlns:a16="http://schemas.microsoft.com/office/drawing/2014/main" id="{95934159-9092-4F29-A999-73D0411D02EC}"/>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751;p15">
                  <a:extLst>
                    <a:ext uri="{FF2B5EF4-FFF2-40B4-BE49-F238E27FC236}">
                      <a16:creationId xmlns:a16="http://schemas.microsoft.com/office/drawing/2014/main" id="{6FE979A0-A614-4F85-B852-0FB39F56F6AF}"/>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752;p15">
                  <a:extLst>
                    <a:ext uri="{FF2B5EF4-FFF2-40B4-BE49-F238E27FC236}">
                      <a16:creationId xmlns:a16="http://schemas.microsoft.com/office/drawing/2014/main" id="{5C99E50A-0576-43B9-B2FF-3F8AC2DF7029}"/>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753;p15">
                  <a:extLst>
                    <a:ext uri="{FF2B5EF4-FFF2-40B4-BE49-F238E27FC236}">
                      <a16:creationId xmlns:a16="http://schemas.microsoft.com/office/drawing/2014/main" id="{7AF50E1B-3401-43AE-B129-BD89B75AE9D6}"/>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754;p15">
                  <a:extLst>
                    <a:ext uri="{FF2B5EF4-FFF2-40B4-BE49-F238E27FC236}">
                      <a16:creationId xmlns:a16="http://schemas.microsoft.com/office/drawing/2014/main" id="{4F8F454D-2DF9-4382-8B2E-8B1DF124DD28}"/>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755;p15">
                  <a:extLst>
                    <a:ext uri="{FF2B5EF4-FFF2-40B4-BE49-F238E27FC236}">
                      <a16:creationId xmlns:a16="http://schemas.microsoft.com/office/drawing/2014/main" id="{96FE5152-1F1A-4823-8BDB-A760A55B8A56}"/>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756;p15">
                  <a:extLst>
                    <a:ext uri="{FF2B5EF4-FFF2-40B4-BE49-F238E27FC236}">
                      <a16:creationId xmlns:a16="http://schemas.microsoft.com/office/drawing/2014/main" id="{26161383-3307-4F89-82FF-9EC970F574D9}"/>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757;p15">
                  <a:extLst>
                    <a:ext uri="{FF2B5EF4-FFF2-40B4-BE49-F238E27FC236}">
                      <a16:creationId xmlns:a16="http://schemas.microsoft.com/office/drawing/2014/main" id="{9A20FAB6-5F8F-418F-8602-FE6ACD9B6438}"/>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4" name="Google Shape;758;p15">
                <a:extLst>
                  <a:ext uri="{FF2B5EF4-FFF2-40B4-BE49-F238E27FC236}">
                    <a16:creationId xmlns:a16="http://schemas.microsoft.com/office/drawing/2014/main" id="{B30B14C4-5C7D-4756-830E-BA9DB75C0B09}"/>
                  </a:ext>
                </a:extLst>
              </p:cNvPr>
              <p:cNvGrpSpPr/>
              <p:nvPr/>
            </p:nvGrpSpPr>
            <p:grpSpPr>
              <a:xfrm>
                <a:off x="4655095" y="4952197"/>
                <a:ext cx="207390" cy="280361"/>
                <a:chOff x="4655095" y="4952197"/>
                <a:chExt cx="207390" cy="280361"/>
              </a:xfrm>
            </p:grpSpPr>
            <p:grpSp>
              <p:nvGrpSpPr>
                <p:cNvPr id="65" name="Google Shape;759;p15">
                  <a:extLst>
                    <a:ext uri="{FF2B5EF4-FFF2-40B4-BE49-F238E27FC236}">
                      <a16:creationId xmlns:a16="http://schemas.microsoft.com/office/drawing/2014/main" id="{BB037EE0-688F-49D5-99A4-87E72158FB49}"/>
                    </a:ext>
                  </a:extLst>
                </p:cNvPr>
                <p:cNvGrpSpPr/>
                <p:nvPr/>
              </p:nvGrpSpPr>
              <p:grpSpPr>
                <a:xfrm>
                  <a:off x="4655095" y="4952197"/>
                  <a:ext cx="207390" cy="280361"/>
                  <a:chOff x="4655095" y="4952197"/>
                  <a:chExt cx="207390" cy="280361"/>
                </a:xfrm>
              </p:grpSpPr>
              <p:sp>
                <p:nvSpPr>
                  <p:cNvPr id="69" name="Google Shape;760;p15">
                    <a:extLst>
                      <a:ext uri="{FF2B5EF4-FFF2-40B4-BE49-F238E27FC236}">
                        <a16:creationId xmlns:a16="http://schemas.microsoft.com/office/drawing/2014/main" id="{FAA4F312-30CC-4BC0-9D9E-AA8E3D1DF80C}"/>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 name="Google Shape;761;p15">
                    <a:extLst>
                      <a:ext uri="{FF2B5EF4-FFF2-40B4-BE49-F238E27FC236}">
                        <a16:creationId xmlns:a16="http://schemas.microsoft.com/office/drawing/2014/main" id="{80182A15-1096-47D0-9F05-3839BD4C0EB2}"/>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 name="Google Shape;762;p15">
                    <a:extLst>
                      <a:ext uri="{FF2B5EF4-FFF2-40B4-BE49-F238E27FC236}">
                        <a16:creationId xmlns:a16="http://schemas.microsoft.com/office/drawing/2014/main" id="{2F940054-FA79-4FC7-A3EC-9C1AEFCD7F8D}"/>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 name="Google Shape;763;p15">
                    <a:extLst>
                      <a:ext uri="{FF2B5EF4-FFF2-40B4-BE49-F238E27FC236}">
                        <a16:creationId xmlns:a16="http://schemas.microsoft.com/office/drawing/2014/main" id="{23598690-D5A5-48FC-91EE-DB261B3B1B61}"/>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 name="Google Shape;764;p15">
                    <a:extLst>
                      <a:ext uri="{FF2B5EF4-FFF2-40B4-BE49-F238E27FC236}">
                        <a16:creationId xmlns:a16="http://schemas.microsoft.com/office/drawing/2014/main" id="{19652923-4C8D-4FA1-8A89-5C13EC3501B0}"/>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6" name="Google Shape;765;p15">
                  <a:extLst>
                    <a:ext uri="{FF2B5EF4-FFF2-40B4-BE49-F238E27FC236}">
                      <a16:creationId xmlns:a16="http://schemas.microsoft.com/office/drawing/2014/main" id="{F5A3C2DC-87CE-4F59-ACBA-05FE53326D99}"/>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 name="Google Shape;766;p15">
                  <a:extLst>
                    <a:ext uri="{FF2B5EF4-FFF2-40B4-BE49-F238E27FC236}">
                      <a16:creationId xmlns:a16="http://schemas.microsoft.com/office/drawing/2014/main" id="{604F5B77-6AAB-4B35-8094-9BD13BA65BA6}"/>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 name="Google Shape;767;p15">
                  <a:extLst>
                    <a:ext uri="{FF2B5EF4-FFF2-40B4-BE49-F238E27FC236}">
                      <a16:creationId xmlns:a16="http://schemas.microsoft.com/office/drawing/2014/main" id="{C8B097BF-F641-4825-8EAA-A4331260F184}"/>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28" name="Google Shape;768;p15">
              <a:extLst>
                <a:ext uri="{FF2B5EF4-FFF2-40B4-BE49-F238E27FC236}">
                  <a16:creationId xmlns:a16="http://schemas.microsoft.com/office/drawing/2014/main" id="{C4D8DF9B-CC0B-474A-99BC-1F48C335CDFA}"/>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 name="Google Shape;769;p15">
              <a:extLst>
                <a:ext uri="{FF2B5EF4-FFF2-40B4-BE49-F238E27FC236}">
                  <a16:creationId xmlns:a16="http://schemas.microsoft.com/office/drawing/2014/main" id="{DB2A2ECF-B030-483A-A885-D8122733E71C}"/>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 name="Google Shape;770;p15">
              <a:extLst>
                <a:ext uri="{FF2B5EF4-FFF2-40B4-BE49-F238E27FC236}">
                  <a16:creationId xmlns:a16="http://schemas.microsoft.com/office/drawing/2014/main" id="{4995C90A-BFA3-422C-9807-46003278D5EC}"/>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 name="Google Shape;771;p15">
              <a:extLst>
                <a:ext uri="{FF2B5EF4-FFF2-40B4-BE49-F238E27FC236}">
                  <a16:creationId xmlns:a16="http://schemas.microsoft.com/office/drawing/2014/main" id="{C08B5506-6548-4612-AFEE-890D3046F8A7}"/>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 name="Google Shape;772;p15">
              <a:extLst>
                <a:ext uri="{FF2B5EF4-FFF2-40B4-BE49-F238E27FC236}">
                  <a16:creationId xmlns:a16="http://schemas.microsoft.com/office/drawing/2014/main" id="{6B95B21E-8BCF-4849-997F-25AD58345097}"/>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 name="Google Shape;773;p15">
              <a:extLst>
                <a:ext uri="{FF2B5EF4-FFF2-40B4-BE49-F238E27FC236}">
                  <a16:creationId xmlns:a16="http://schemas.microsoft.com/office/drawing/2014/main" id="{336276C2-FB94-4031-9C7A-2EE36BD0CA73}"/>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 name="Google Shape;774;p15">
              <a:extLst>
                <a:ext uri="{FF2B5EF4-FFF2-40B4-BE49-F238E27FC236}">
                  <a16:creationId xmlns:a16="http://schemas.microsoft.com/office/drawing/2014/main" id="{94ED7B1C-8702-45DD-8B08-CD6E41BDD438}"/>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 name="Google Shape;775;p15">
              <a:extLst>
                <a:ext uri="{FF2B5EF4-FFF2-40B4-BE49-F238E27FC236}">
                  <a16:creationId xmlns:a16="http://schemas.microsoft.com/office/drawing/2014/main" id="{5A3387B6-32BA-47A6-AFE7-3F823CE4DBAA}"/>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 name="Google Shape;776;p15">
              <a:extLst>
                <a:ext uri="{FF2B5EF4-FFF2-40B4-BE49-F238E27FC236}">
                  <a16:creationId xmlns:a16="http://schemas.microsoft.com/office/drawing/2014/main" id="{C27E0028-C0B8-436C-890A-DED4EB36F8AB}"/>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 name="Google Shape;777;p15">
              <a:extLst>
                <a:ext uri="{FF2B5EF4-FFF2-40B4-BE49-F238E27FC236}">
                  <a16:creationId xmlns:a16="http://schemas.microsoft.com/office/drawing/2014/main" id="{42F9CDA8-BA52-40C4-896F-E41049C79613}"/>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 name="Google Shape;778;p15">
              <a:extLst>
                <a:ext uri="{FF2B5EF4-FFF2-40B4-BE49-F238E27FC236}">
                  <a16:creationId xmlns:a16="http://schemas.microsoft.com/office/drawing/2014/main" id="{639174A2-22A4-450F-B85F-9CBE88C6DAE0}"/>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 name="Google Shape;779;p15">
              <a:extLst>
                <a:ext uri="{FF2B5EF4-FFF2-40B4-BE49-F238E27FC236}">
                  <a16:creationId xmlns:a16="http://schemas.microsoft.com/office/drawing/2014/main" id="{1D70E3AF-42C3-46DE-8D7C-85B9331BC49D}"/>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 name="Google Shape;780;p15">
              <a:extLst>
                <a:ext uri="{FF2B5EF4-FFF2-40B4-BE49-F238E27FC236}">
                  <a16:creationId xmlns:a16="http://schemas.microsoft.com/office/drawing/2014/main" id="{D2BA5F82-3F57-4E7D-A76B-62E92F24B035}"/>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 name="Google Shape;781;p15">
              <a:extLst>
                <a:ext uri="{FF2B5EF4-FFF2-40B4-BE49-F238E27FC236}">
                  <a16:creationId xmlns:a16="http://schemas.microsoft.com/office/drawing/2014/main" id="{3D4EE3A0-4BF7-43F5-8E53-E99856699795}"/>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 name="Google Shape;782;p15">
              <a:extLst>
                <a:ext uri="{FF2B5EF4-FFF2-40B4-BE49-F238E27FC236}">
                  <a16:creationId xmlns:a16="http://schemas.microsoft.com/office/drawing/2014/main" id="{61030C08-B816-4D70-A258-AC1C10C1AB1A}"/>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 name="Google Shape;783;p15">
              <a:extLst>
                <a:ext uri="{FF2B5EF4-FFF2-40B4-BE49-F238E27FC236}">
                  <a16:creationId xmlns:a16="http://schemas.microsoft.com/office/drawing/2014/main" id="{94C1A437-3F9D-4B7C-A588-D68B674D15ED}"/>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 name="Google Shape;784;p15">
              <a:extLst>
                <a:ext uri="{FF2B5EF4-FFF2-40B4-BE49-F238E27FC236}">
                  <a16:creationId xmlns:a16="http://schemas.microsoft.com/office/drawing/2014/main" id="{D45C1BD1-23BD-4165-A87D-05208101956A}"/>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 name="Google Shape;785;p15">
              <a:extLst>
                <a:ext uri="{FF2B5EF4-FFF2-40B4-BE49-F238E27FC236}">
                  <a16:creationId xmlns:a16="http://schemas.microsoft.com/office/drawing/2014/main" id="{6F19E744-8BA0-4F4B-8682-DB5A110775AC}"/>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 name="Google Shape;786;p15">
              <a:extLst>
                <a:ext uri="{FF2B5EF4-FFF2-40B4-BE49-F238E27FC236}">
                  <a16:creationId xmlns:a16="http://schemas.microsoft.com/office/drawing/2014/main" id="{FE9F9B65-153A-4CCB-80D1-C16F4960CA7C}"/>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 name="Google Shape;787;p15">
              <a:extLst>
                <a:ext uri="{FF2B5EF4-FFF2-40B4-BE49-F238E27FC236}">
                  <a16:creationId xmlns:a16="http://schemas.microsoft.com/office/drawing/2014/main" id="{FA6CC5B1-F45D-428A-96DE-57FD0976B07A}"/>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 name="Google Shape;788;p15">
              <a:extLst>
                <a:ext uri="{FF2B5EF4-FFF2-40B4-BE49-F238E27FC236}">
                  <a16:creationId xmlns:a16="http://schemas.microsoft.com/office/drawing/2014/main" id="{BCE0C8E7-2466-43B2-A534-92D7E6D4B912}"/>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 name="Google Shape;789;p15">
              <a:extLst>
                <a:ext uri="{FF2B5EF4-FFF2-40B4-BE49-F238E27FC236}">
                  <a16:creationId xmlns:a16="http://schemas.microsoft.com/office/drawing/2014/main" id="{8D255259-3A20-48E2-B20B-C4AA642C403E}"/>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 name="Google Shape;790;p15">
              <a:extLst>
                <a:ext uri="{FF2B5EF4-FFF2-40B4-BE49-F238E27FC236}">
                  <a16:creationId xmlns:a16="http://schemas.microsoft.com/office/drawing/2014/main" id="{07FE2C42-378D-4FCE-83E6-D15DE1B71FC5}"/>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 name="Google Shape;791;p15">
              <a:extLst>
                <a:ext uri="{FF2B5EF4-FFF2-40B4-BE49-F238E27FC236}">
                  <a16:creationId xmlns:a16="http://schemas.microsoft.com/office/drawing/2014/main" id="{DDB66F61-8889-4FDD-8327-C8DC3085B3AE}"/>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 name="Google Shape;792;p15">
              <a:extLst>
                <a:ext uri="{FF2B5EF4-FFF2-40B4-BE49-F238E27FC236}">
                  <a16:creationId xmlns:a16="http://schemas.microsoft.com/office/drawing/2014/main" id="{1C5EAD20-2AB8-45D4-9FD7-BC00FD3ED5B0}"/>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 name="Google Shape;793;p15">
              <a:extLst>
                <a:ext uri="{FF2B5EF4-FFF2-40B4-BE49-F238E27FC236}">
                  <a16:creationId xmlns:a16="http://schemas.microsoft.com/office/drawing/2014/main" id="{8F11772A-A100-4604-8EE4-55ABCBAC92CA}"/>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 name="Google Shape;794;p15">
              <a:extLst>
                <a:ext uri="{FF2B5EF4-FFF2-40B4-BE49-F238E27FC236}">
                  <a16:creationId xmlns:a16="http://schemas.microsoft.com/office/drawing/2014/main" id="{92027C97-8F9C-437C-AC45-7BD0138580E4}"/>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 name="Google Shape;795;p15">
              <a:extLst>
                <a:ext uri="{FF2B5EF4-FFF2-40B4-BE49-F238E27FC236}">
                  <a16:creationId xmlns:a16="http://schemas.microsoft.com/office/drawing/2014/main" id="{7B5AF563-BFD4-41FF-9A8A-2E401F8D424D}"/>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 name="Google Shape;796;p15">
              <a:extLst>
                <a:ext uri="{FF2B5EF4-FFF2-40B4-BE49-F238E27FC236}">
                  <a16:creationId xmlns:a16="http://schemas.microsoft.com/office/drawing/2014/main" id="{4FC7C03F-DC74-41E0-8F5C-D2985CA30951}"/>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7" name="Google Shape;797;p15">
              <a:extLst>
                <a:ext uri="{FF2B5EF4-FFF2-40B4-BE49-F238E27FC236}">
                  <a16:creationId xmlns:a16="http://schemas.microsoft.com/office/drawing/2014/main" id="{60C55341-84B3-4584-975E-10361DEE6ECB}"/>
                </a:ext>
              </a:extLst>
            </p:cNvPr>
            <p:cNvGrpSpPr/>
            <p:nvPr/>
          </p:nvGrpSpPr>
          <p:grpSpPr>
            <a:xfrm>
              <a:off x="6161854" y="4215473"/>
              <a:ext cx="350683" cy="265781"/>
              <a:chOff x="6621095" y="1452181"/>
              <a:chExt cx="330894" cy="250785"/>
            </a:xfrm>
          </p:grpSpPr>
          <p:sp>
            <p:nvSpPr>
              <p:cNvPr id="58" name="Google Shape;798;p15">
                <a:extLst>
                  <a:ext uri="{FF2B5EF4-FFF2-40B4-BE49-F238E27FC236}">
                    <a16:creationId xmlns:a16="http://schemas.microsoft.com/office/drawing/2014/main" id="{1954BEDF-2223-41D7-B393-8A57E4B9D3DA}"/>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 name="Google Shape;799;p15">
                <a:extLst>
                  <a:ext uri="{FF2B5EF4-FFF2-40B4-BE49-F238E27FC236}">
                    <a16:creationId xmlns:a16="http://schemas.microsoft.com/office/drawing/2014/main" id="{17EFABEE-E706-4506-9096-89C9A1444A1D}"/>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 name="Google Shape;800;p15">
                <a:extLst>
                  <a:ext uri="{FF2B5EF4-FFF2-40B4-BE49-F238E27FC236}">
                    <a16:creationId xmlns:a16="http://schemas.microsoft.com/office/drawing/2014/main" id="{61B4DC76-83A2-4FD5-84DC-FB0DBE0ED453}"/>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 name="Google Shape;801;p15">
                <a:extLst>
                  <a:ext uri="{FF2B5EF4-FFF2-40B4-BE49-F238E27FC236}">
                    <a16:creationId xmlns:a16="http://schemas.microsoft.com/office/drawing/2014/main" id="{E233EB0F-4471-46F1-8245-12590E0EA783}"/>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 name="Google Shape;802;p15">
                <a:extLst>
                  <a:ext uri="{FF2B5EF4-FFF2-40B4-BE49-F238E27FC236}">
                    <a16:creationId xmlns:a16="http://schemas.microsoft.com/office/drawing/2014/main" id="{AC1A1877-A0F2-46D4-9B0D-6785687E349F}"/>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06841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0C817-0DE8-490F-BF0F-C9169538D90B}"/>
              </a:ext>
            </a:extLst>
          </p:cNvPr>
          <p:cNvSpPr>
            <a:spLocks noGrp="1"/>
          </p:cNvSpPr>
          <p:nvPr>
            <p:ph type="ctrTitle"/>
          </p:nvPr>
        </p:nvSpPr>
        <p:spPr>
          <a:xfrm>
            <a:off x="330199" y="-181057"/>
            <a:ext cx="11593095" cy="866858"/>
          </a:xfrm>
        </p:spPr>
        <p:txBody>
          <a:bodyPr/>
          <a:lstStyle/>
          <a:p>
            <a:pPr algn="l"/>
            <a:r>
              <a:rPr lang="en-US" sz="4800" dirty="0"/>
              <a:t>Model Approaches Used &amp; Why</a:t>
            </a:r>
            <a:endParaRPr lang="en-IN" sz="4800" dirty="0"/>
          </a:p>
        </p:txBody>
      </p:sp>
      <p:graphicFrame>
        <p:nvGraphicFramePr>
          <p:cNvPr id="13" name="Diagram 12">
            <a:extLst>
              <a:ext uri="{FF2B5EF4-FFF2-40B4-BE49-F238E27FC236}">
                <a16:creationId xmlns:a16="http://schemas.microsoft.com/office/drawing/2014/main" id="{A559EF01-5810-4EF6-B548-0069797E5957}"/>
              </a:ext>
            </a:extLst>
          </p:cNvPr>
          <p:cNvGraphicFramePr/>
          <p:nvPr>
            <p:extLst>
              <p:ext uri="{D42A27DB-BD31-4B8C-83A1-F6EECF244321}">
                <p14:modId xmlns:p14="http://schemas.microsoft.com/office/powerpoint/2010/main" val="5347752"/>
              </p:ext>
            </p:extLst>
          </p:nvPr>
        </p:nvGraphicFramePr>
        <p:xfrm>
          <a:off x="101599" y="854242"/>
          <a:ext cx="11910291" cy="58366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3850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7F39-5819-410D-9535-3116D10934FE}"/>
              </a:ext>
            </a:extLst>
          </p:cNvPr>
          <p:cNvSpPr>
            <a:spLocks noGrp="1"/>
          </p:cNvSpPr>
          <p:nvPr>
            <p:ph type="title"/>
          </p:nvPr>
        </p:nvSpPr>
        <p:spPr>
          <a:xfrm>
            <a:off x="609600" y="439167"/>
            <a:ext cx="10490200" cy="1443600"/>
          </a:xfrm>
        </p:spPr>
        <p:txBody>
          <a:bodyPr/>
          <a:lstStyle/>
          <a:p>
            <a:r>
              <a:rPr lang="en-US" dirty="0"/>
              <a:t>Performance Metrices</a:t>
            </a:r>
            <a:br>
              <a:rPr lang="en-US" dirty="0"/>
            </a:br>
            <a:endParaRPr lang="en-US" dirty="0"/>
          </a:p>
        </p:txBody>
      </p:sp>
      <p:pic>
        <p:nvPicPr>
          <p:cNvPr id="4" name="Picture 3">
            <a:extLst>
              <a:ext uri="{FF2B5EF4-FFF2-40B4-BE49-F238E27FC236}">
                <a16:creationId xmlns:a16="http://schemas.microsoft.com/office/drawing/2014/main" id="{0FA2F62D-12CA-49F1-9861-9C2E0D5EA291}"/>
              </a:ext>
            </a:extLst>
          </p:cNvPr>
          <p:cNvPicPr>
            <a:picLocks noChangeAspect="1"/>
          </p:cNvPicPr>
          <p:nvPr/>
        </p:nvPicPr>
        <p:blipFill>
          <a:blip r:embed="rId2"/>
          <a:stretch>
            <a:fillRect/>
          </a:stretch>
        </p:blipFill>
        <p:spPr>
          <a:xfrm>
            <a:off x="1225904" y="1035026"/>
            <a:ext cx="9740191" cy="5657582"/>
          </a:xfrm>
          <a:prstGeom prst="rect">
            <a:avLst/>
          </a:prstGeom>
        </p:spPr>
      </p:pic>
    </p:spTree>
    <p:extLst>
      <p:ext uri="{BB962C8B-B14F-4D97-AF65-F5344CB8AC3E}">
        <p14:creationId xmlns:p14="http://schemas.microsoft.com/office/powerpoint/2010/main" val="3737395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7F39-5819-410D-9535-3116D10934FE}"/>
              </a:ext>
            </a:extLst>
          </p:cNvPr>
          <p:cNvSpPr>
            <a:spLocks noGrp="1"/>
          </p:cNvSpPr>
          <p:nvPr>
            <p:ph type="title"/>
          </p:nvPr>
        </p:nvSpPr>
        <p:spPr>
          <a:xfrm>
            <a:off x="609600" y="439167"/>
            <a:ext cx="10490200" cy="1443600"/>
          </a:xfrm>
        </p:spPr>
        <p:txBody>
          <a:bodyPr/>
          <a:lstStyle/>
          <a:p>
            <a:r>
              <a:rPr lang="en-US" dirty="0"/>
              <a:t>Performance Metrices</a:t>
            </a:r>
            <a:br>
              <a:rPr lang="en-US" dirty="0"/>
            </a:br>
            <a:endParaRPr lang="en-US" dirty="0"/>
          </a:p>
        </p:txBody>
      </p:sp>
      <p:pic>
        <p:nvPicPr>
          <p:cNvPr id="3" name="Picture 2">
            <a:extLst>
              <a:ext uri="{FF2B5EF4-FFF2-40B4-BE49-F238E27FC236}">
                <a16:creationId xmlns:a16="http://schemas.microsoft.com/office/drawing/2014/main" id="{C90DEB19-5B42-4615-B5BE-BE64C098FA83}"/>
              </a:ext>
            </a:extLst>
          </p:cNvPr>
          <p:cNvPicPr>
            <a:picLocks noChangeAspect="1"/>
          </p:cNvPicPr>
          <p:nvPr/>
        </p:nvPicPr>
        <p:blipFill>
          <a:blip r:embed="rId2"/>
          <a:stretch>
            <a:fillRect/>
          </a:stretch>
        </p:blipFill>
        <p:spPr>
          <a:xfrm>
            <a:off x="1092200" y="1120024"/>
            <a:ext cx="9676715" cy="5519570"/>
          </a:xfrm>
          <a:prstGeom prst="rect">
            <a:avLst/>
          </a:prstGeom>
        </p:spPr>
      </p:pic>
    </p:spTree>
    <p:extLst>
      <p:ext uri="{BB962C8B-B14F-4D97-AF65-F5344CB8AC3E}">
        <p14:creationId xmlns:p14="http://schemas.microsoft.com/office/powerpoint/2010/main" val="3365916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7F39-5819-410D-9535-3116D10934FE}"/>
              </a:ext>
            </a:extLst>
          </p:cNvPr>
          <p:cNvSpPr>
            <a:spLocks noGrp="1"/>
          </p:cNvSpPr>
          <p:nvPr>
            <p:ph type="title"/>
          </p:nvPr>
        </p:nvSpPr>
        <p:spPr>
          <a:xfrm>
            <a:off x="607325" y="329984"/>
            <a:ext cx="10977349" cy="1157621"/>
          </a:xfrm>
        </p:spPr>
        <p:txBody>
          <a:bodyPr/>
          <a:lstStyle/>
          <a:p>
            <a:r>
              <a:rPr lang="en-US" sz="3600" dirty="0"/>
              <a:t>Performance Metrices </a:t>
            </a:r>
            <a:r>
              <a:rPr lang="en-US" dirty="0"/>
              <a:t>– </a:t>
            </a:r>
            <a:r>
              <a:rPr lang="en-US" sz="3200" dirty="0"/>
              <a:t>(After Hyperparameter Tuning)</a:t>
            </a:r>
            <a:br>
              <a:rPr lang="en-US" dirty="0"/>
            </a:br>
            <a:endParaRPr lang="en-US" dirty="0"/>
          </a:p>
        </p:txBody>
      </p:sp>
      <p:pic>
        <p:nvPicPr>
          <p:cNvPr id="4" name="Picture 3">
            <a:extLst>
              <a:ext uri="{FF2B5EF4-FFF2-40B4-BE49-F238E27FC236}">
                <a16:creationId xmlns:a16="http://schemas.microsoft.com/office/drawing/2014/main" id="{B70DE9D7-D8B9-4303-80AC-58FF60EADAF4}"/>
              </a:ext>
            </a:extLst>
          </p:cNvPr>
          <p:cNvPicPr>
            <a:picLocks noChangeAspect="1"/>
          </p:cNvPicPr>
          <p:nvPr/>
        </p:nvPicPr>
        <p:blipFill>
          <a:blip r:embed="rId2"/>
          <a:stretch>
            <a:fillRect/>
          </a:stretch>
        </p:blipFill>
        <p:spPr>
          <a:xfrm>
            <a:off x="1305268" y="952906"/>
            <a:ext cx="9217156" cy="5784236"/>
          </a:xfrm>
          <a:prstGeom prst="rect">
            <a:avLst/>
          </a:prstGeom>
        </p:spPr>
      </p:pic>
    </p:spTree>
    <p:extLst>
      <p:ext uri="{BB962C8B-B14F-4D97-AF65-F5344CB8AC3E}">
        <p14:creationId xmlns:p14="http://schemas.microsoft.com/office/powerpoint/2010/main" val="3149871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0C817-0DE8-490F-BF0F-C9169538D90B}"/>
              </a:ext>
            </a:extLst>
          </p:cNvPr>
          <p:cNvSpPr>
            <a:spLocks noGrp="1"/>
          </p:cNvSpPr>
          <p:nvPr>
            <p:ph type="ctrTitle"/>
          </p:nvPr>
        </p:nvSpPr>
        <p:spPr>
          <a:xfrm>
            <a:off x="529705" y="247448"/>
            <a:ext cx="10833100" cy="1011237"/>
          </a:xfrm>
        </p:spPr>
        <p:txBody>
          <a:bodyPr/>
          <a:lstStyle/>
          <a:p>
            <a:pPr algn="l"/>
            <a:r>
              <a:rPr lang="en-US" dirty="0"/>
              <a:t>Model Insights</a:t>
            </a:r>
            <a:endParaRPr lang="en-IN" dirty="0"/>
          </a:p>
        </p:txBody>
      </p:sp>
      <p:sp>
        <p:nvSpPr>
          <p:cNvPr id="3" name="Subtitle 2">
            <a:extLst>
              <a:ext uri="{FF2B5EF4-FFF2-40B4-BE49-F238E27FC236}">
                <a16:creationId xmlns:a16="http://schemas.microsoft.com/office/drawing/2014/main" id="{DC6DDAB2-DC14-4C11-BFB6-A7E44D0470A5}"/>
              </a:ext>
            </a:extLst>
          </p:cNvPr>
          <p:cNvSpPr>
            <a:spLocks noGrp="1"/>
          </p:cNvSpPr>
          <p:nvPr>
            <p:ph type="subTitle" idx="1"/>
          </p:nvPr>
        </p:nvSpPr>
        <p:spPr>
          <a:xfrm>
            <a:off x="276556" y="1503482"/>
            <a:ext cx="11638887" cy="5238512"/>
          </a:xfrm>
        </p:spPr>
        <p:txBody>
          <a:bodyPr/>
          <a:lstStyle/>
          <a:p>
            <a:pPr marL="342900" indent="-342900" algn="l">
              <a:buFont typeface="Arial" panose="020B0604020202020204" pitchFamily="34" charset="0"/>
              <a:buChar char="•"/>
            </a:pPr>
            <a:r>
              <a:rPr lang="en-US" sz="1600" dirty="0"/>
              <a:t>The linear regression model performed with scores 0.62, 0.61 &amp; 0.62 in training data set, validation data and test data set respectively</a:t>
            </a:r>
          </a:p>
          <a:p>
            <a:pPr marL="342900" indent="-342900" algn="l">
              <a:buFont typeface="Arial" panose="020B0604020202020204" pitchFamily="34" charset="0"/>
              <a:buChar char="•"/>
            </a:pPr>
            <a:r>
              <a:rPr lang="en-US" sz="1600" dirty="0"/>
              <a:t>The lasso linear regression model performed with scores  0.62, 0.61 &amp; 0.62 in training data set, validation data and test data set respectively. The coefficients of 1 variable in lasso model is almost '0', signifying that the variable with '0' coefficient can be dropped.</a:t>
            </a:r>
          </a:p>
          <a:p>
            <a:pPr marL="342900" indent="-342900" algn="l">
              <a:buFont typeface="Arial" panose="020B0604020202020204" pitchFamily="34" charset="0"/>
              <a:buChar char="•"/>
            </a:pPr>
            <a:r>
              <a:rPr lang="en-US" sz="1600" dirty="0"/>
              <a:t>The Ridge linear regression model performed with scores 0.62, 0.61 &amp; 0.62 in training data set, validation data and test data set respectively. The coefficients of variables in ridge model are all non-zero, indicating that non of the variables can be dropped.</a:t>
            </a:r>
          </a:p>
          <a:p>
            <a:pPr marL="342900" indent="-342900" algn="l">
              <a:buFont typeface="Arial" panose="020B0604020202020204" pitchFamily="34" charset="0"/>
              <a:buChar char="•"/>
            </a:pPr>
            <a:r>
              <a:rPr lang="en-US" sz="1600" dirty="0"/>
              <a:t>Linear models have performed almost with similar results in both regularized model and non-regularized models From the graph we can also see that the over model is in ideal state as  regularized model and non-regularized models</a:t>
            </a:r>
          </a:p>
          <a:p>
            <a:pPr marL="342900" indent="-342900" algn="l">
              <a:buFont typeface="Arial" panose="020B0604020202020204" pitchFamily="34" charset="0"/>
              <a:buChar char="•"/>
            </a:pPr>
            <a:r>
              <a:rPr lang="en-US" sz="1600" dirty="0"/>
              <a:t>Though KNN regressor performed well in training set, the performance score in validation set is very less. This shows that the model is overfitted in training set.</a:t>
            </a:r>
          </a:p>
          <a:p>
            <a:pPr marL="342900" indent="-342900" algn="l">
              <a:buFont typeface="Arial" panose="020B0604020202020204" pitchFamily="34" charset="0"/>
              <a:buChar char="•"/>
            </a:pPr>
            <a:r>
              <a:rPr lang="en-US" sz="1600" dirty="0"/>
              <a:t>Negative scores in SVR model is due to non-learning of the model in the training set which results in non-performance in validation set.</a:t>
            </a:r>
          </a:p>
          <a:p>
            <a:pPr marL="342900" indent="-342900" algn="l">
              <a:buFont typeface="Arial" panose="020B0604020202020204" pitchFamily="34" charset="0"/>
              <a:buChar char="•"/>
            </a:pPr>
            <a:r>
              <a:rPr lang="en-US" sz="1600" dirty="0"/>
              <a:t>Initial Decision tree model shows overfit in training set with 0.99 score and low performance in validation and test set. It is not the ideal solution.</a:t>
            </a:r>
          </a:p>
          <a:p>
            <a:pPr marL="342900" indent="-342900" algn="l">
              <a:buFont typeface="Arial" panose="020B0604020202020204" pitchFamily="34" charset="0"/>
              <a:buChar char="•"/>
            </a:pPr>
            <a:r>
              <a:rPr lang="en-US" sz="1600" dirty="0"/>
              <a:t>Decision tree model with modified parameter has better performed on the training set and validation set compared to initial decision tree model. But overall decision tree has not performed well than linear regression models.</a:t>
            </a:r>
          </a:p>
          <a:p>
            <a:pPr marL="342900" indent="-342900" algn="l">
              <a:buFont typeface="Arial" panose="020B0604020202020204" pitchFamily="34" charset="0"/>
              <a:buChar char="•"/>
            </a:pPr>
            <a:r>
              <a:rPr lang="en-US" sz="1600" dirty="0"/>
              <a:t>The Logistic regression model with modified parameters has not performed well with just ~0.22 in training </a:t>
            </a:r>
            <a:r>
              <a:rPr lang="en-US" sz="1600" dirty="0" err="1"/>
              <a:t>tesing</a:t>
            </a:r>
            <a:r>
              <a:rPr lang="en-US" sz="1600" dirty="0"/>
              <a:t> and validation data sets.</a:t>
            </a:r>
          </a:p>
        </p:txBody>
      </p:sp>
    </p:spTree>
    <p:extLst>
      <p:ext uri="{BB962C8B-B14F-4D97-AF65-F5344CB8AC3E}">
        <p14:creationId xmlns:p14="http://schemas.microsoft.com/office/powerpoint/2010/main" val="3902128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C6DDAB2-DC14-4C11-BFB6-A7E44D0470A5}"/>
              </a:ext>
            </a:extLst>
          </p:cNvPr>
          <p:cNvSpPr>
            <a:spLocks noGrp="1"/>
          </p:cNvSpPr>
          <p:nvPr>
            <p:ph type="subTitle" idx="1"/>
          </p:nvPr>
        </p:nvSpPr>
        <p:spPr>
          <a:xfrm>
            <a:off x="276556" y="1503482"/>
            <a:ext cx="11638887" cy="5238512"/>
          </a:xfrm>
        </p:spPr>
        <p:txBody>
          <a:bodyPr/>
          <a:lstStyle/>
          <a:p>
            <a:pPr marL="342900" indent="-342900" algn="l">
              <a:buFont typeface="Arial" panose="020B0604020202020204" pitchFamily="34" charset="0"/>
              <a:buChar char="•"/>
            </a:pPr>
            <a:r>
              <a:rPr lang="en-US" sz="1800" dirty="0"/>
              <a:t>Gradient boosting model has provided good scores in both training and validation sets</a:t>
            </a:r>
          </a:p>
          <a:p>
            <a:pPr marL="342900" indent="-342900" algn="l">
              <a:buFont typeface="Arial" panose="020B0604020202020204" pitchFamily="34" charset="0"/>
              <a:buChar char="•"/>
            </a:pPr>
            <a:r>
              <a:rPr lang="en-US" sz="1800" dirty="0"/>
              <a:t>Bagging model also performed well in training and validation sets. There seems to be overfitting in training set. We need to analyze further by hyper tuning</a:t>
            </a:r>
          </a:p>
          <a:p>
            <a:pPr marL="342900" indent="-342900" algn="l">
              <a:buFont typeface="Arial" panose="020B0604020202020204" pitchFamily="34" charset="0"/>
              <a:buChar char="•"/>
            </a:pPr>
            <a:r>
              <a:rPr lang="en-US" sz="1800" dirty="0"/>
              <a:t>Random forest model has performed fine not that much good. There is scope of further analysis on this model. But the overfitting is taken place which is not good.</a:t>
            </a:r>
          </a:p>
          <a:p>
            <a:pPr marL="342900" indent="-342900" algn="l">
              <a:buFont typeface="Arial" panose="020B0604020202020204" pitchFamily="34" charset="0"/>
              <a:buChar char="•"/>
            </a:pPr>
            <a:r>
              <a:rPr lang="en-US" sz="1800" dirty="0"/>
              <a:t>Ensemble models: in summary ensemble models have performed well on training and validation sets. These models will be selected for further analysis with hyper tuning and feature selection</a:t>
            </a:r>
          </a:p>
          <a:p>
            <a:pPr marL="342900" indent="-342900" algn="l">
              <a:buFont typeface="Arial" panose="020B0604020202020204" pitchFamily="34" charset="0"/>
              <a:buChar char="•"/>
            </a:pPr>
            <a:r>
              <a:rPr lang="en-US" sz="1800" dirty="0"/>
              <a:t>Ada Boost model has performed fine not that much good. There is scope of further analysis on this model. But the overfitting is taken place which is not good.</a:t>
            </a:r>
          </a:p>
          <a:p>
            <a:pPr marL="342900" indent="-342900" algn="l">
              <a:buFont typeface="Arial" panose="020B0604020202020204" pitchFamily="34" charset="0"/>
              <a:buChar char="•"/>
            </a:pPr>
            <a:r>
              <a:rPr lang="en-US" sz="1800" dirty="0" err="1"/>
              <a:t>XGBoost</a:t>
            </a:r>
            <a:r>
              <a:rPr lang="en-US" sz="1800" dirty="0"/>
              <a:t> has performed fine not that much good. There is scope of further analysis on this model. But the overfitting is taken place which is not good.</a:t>
            </a:r>
          </a:p>
          <a:p>
            <a:pPr marL="342900" indent="-342900" algn="l">
              <a:buFont typeface="Arial" panose="020B0604020202020204" pitchFamily="34" charset="0"/>
              <a:buChar char="•"/>
            </a:pPr>
            <a:r>
              <a:rPr lang="en-US" sz="1800" dirty="0"/>
              <a:t>Ensemble methods are performing better than linear models. </a:t>
            </a:r>
          </a:p>
          <a:p>
            <a:pPr marL="800100" lvl="1" indent="-342900" algn="l">
              <a:buFont typeface="Wingdings" panose="05000000000000000000" pitchFamily="2" charset="2"/>
              <a:buChar char="Ø"/>
            </a:pPr>
            <a:r>
              <a:rPr lang="en-US" sz="1600" dirty="0"/>
              <a:t>Of all the ensemble models, Gradient boosting regressor is giving better R2 score.</a:t>
            </a:r>
          </a:p>
          <a:p>
            <a:pPr marL="800100" lvl="1" indent="-342900" algn="l">
              <a:buFont typeface="Wingdings" panose="05000000000000000000" pitchFamily="2" charset="2"/>
              <a:buChar char="Ø"/>
            </a:pPr>
            <a:r>
              <a:rPr lang="en-US" sz="1600" dirty="0"/>
              <a:t>We identified top 30 features that are explaining the 95% variation in model(Random Forest). Will further hyper tune the model to improve the model performance. Will further explore and evaluate the features while hyper turning the ensemble models</a:t>
            </a:r>
          </a:p>
        </p:txBody>
      </p:sp>
      <p:sp>
        <p:nvSpPr>
          <p:cNvPr id="5" name="Title 1">
            <a:extLst>
              <a:ext uri="{FF2B5EF4-FFF2-40B4-BE49-F238E27FC236}">
                <a16:creationId xmlns:a16="http://schemas.microsoft.com/office/drawing/2014/main" id="{A401C6CF-D123-4CF2-B5A9-C951E5D05CE8}"/>
              </a:ext>
            </a:extLst>
          </p:cNvPr>
          <p:cNvSpPr>
            <a:spLocks noGrp="1"/>
          </p:cNvSpPr>
          <p:nvPr>
            <p:ph type="ctrTitle"/>
          </p:nvPr>
        </p:nvSpPr>
        <p:spPr>
          <a:xfrm>
            <a:off x="529705" y="247448"/>
            <a:ext cx="10833100" cy="1011237"/>
          </a:xfrm>
        </p:spPr>
        <p:txBody>
          <a:bodyPr/>
          <a:lstStyle/>
          <a:p>
            <a:pPr algn="l"/>
            <a:r>
              <a:rPr lang="en-US" dirty="0"/>
              <a:t>Model Insights</a:t>
            </a:r>
            <a:endParaRPr lang="en-IN" dirty="0"/>
          </a:p>
        </p:txBody>
      </p:sp>
    </p:spTree>
    <p:extLst>
      <p:ext uri="{BB962C8B-B14F-4D97-AF65-F5344CB8AC3E}">
        <p14:creationId xmlns:p14="http://schemas.microsoft.com/office/powerpoint/2010/main" val="3109849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7F39-5819-410D-9535-3116D10934FE}"/>
              </a:ext>
            </a:extLst>
          </p:cNvPr>
          <p:cNvSpPr>
            <a:spLocks noGrp="1"/>
          </p:cNvSpPr>
          <p:nvPr>
            <p:ph type="title"/>
          </p:nvPr>
        </p:nvSpPr>
        <p:spPr>
          <a:xfrm>
            <a:off x="609600" y="439167"/>
            <a:ext cx="11353800" cy="758262"/>
          </a:xfrm>
        </p:spPr>
        <p:txBody>
          <a:bodyPr/>
          <a:lstStyle/>
          <a:p>
            <a:r>
              <a:rPr lang="en-US" dirty="0"/>
              <a:t>Business Problem We are trying to Solve</a:t>
            </a:r>
          </a:p>
        </p:txBody>
      </p:sp>
      <p:sp>
        <p:nvSpPr>
          <p:cNvPr id="3" name="Text Placeholder 2">
            <a:extLst>
              <a:ext uri="{FF2B5EF4-FFF2-40B4-BE49-F238E27FC236}">
                <a16:creationId xmlns:a16="http://schemas.microsoft.com/office/drawing/2014/main" id="{F45FE09A-8C09-4A68-9381-E13D9FFD4E27}"/>
              </a:ext>
            </a:extLst>
          </p:cNvPr>
          <p:cNvSpPr>
            <a:spLocks noGrp="1"/>
          </p:cNvSpPr>
          <p:nvPr>
            <p:ph type="body" idx="1"/>
          </p:nvPr>
        </p:nvSpPr>
        <p:spPr>
          <a:xfrm>
            <a:off x="609600" y="1476380"/>
            <a:ext cx="6077803" cy="2072363"/>
          </a:xfrm>
        </p:spPr>
        <p:txBody>
          <a:bodyPr/>
          <a:lstStyle/>
          <a:p>
            <a:r>
              <a:rPr lang="en-US" dirty="0"/>
              <a:t>Problems we generally face during buying a house like:</a:t>
            </a:r>
          </a:p>
          <a:p>
            <a:pPr lvl="1">
              <a:buFont typeface="Arial" panose="020B0604020202020204" pitchFamily="34" charset="0"/>
              <a:buChar char="•"/>
            </a:pPr>
            <a:r>
              <a:rPr lang="en-US" dirty="0"/>
              <a:t>We are not aware of general factors that influence the house prices</a:t>
            </a:r>
          </a:p>
          <a:p>
            <a:pPr lvl="1">
              <a:buFont typeface="Arial" panose="020B0604020202020204" pitchFamily="34" charset="0"/>
              <a:buChar char="•"/>
            </a:pPr>
            <a:r>
              <a:rPr lang="en-US" dirty="0"/>
              <a:t>Brokerage Fees increases the price.</a:t>
            </a:r>
          </a:p>
          <a:p>
            <a:pPr lvl="1">
              <a:buFont typeface="Arial" panose="020B0604020202020204" pitchFamily="34" charset="0"/>
              <a:buChar char="•"/>
            </a:pPr>
            <a:r>
              <a:rPr lang="en-US" dirty="0"/>
              <a:t>Tremendous Paper work</a:t>
            </a:r>
          </a:p>
          <a:p>
            <a:pPr lvl="1">
              <a:buFont typeface="Arial" panose="020B0604020202020204" pitchFamily="34" charset="0"/>
              <a:buChar char="•"/>
            </a:pPr>
            <a:r>
              <a:rPr lang="en-US" dirty="0"/>
              <a:t>Here, we are making predictions of the selling price of the house on the basis of the previous sold houses.</a:t>
            </a:r>
          </a:p>
          <a:p>
            <a:pPr lvl="1">
              <a:buFont typeface="Arial" panose="020B0604020202020204" pitchFamily="34" charset="0"/>
              <a:buChar char="•"/>
            </a:pPr>
            <a:r>
              <a:rPr lang="en-US" dirty="0"/>
              <a:t>We are also making conclusion what are the factors affecting the prices of the house.</a:t>
            </a:r>
          </a:p>
        </p:txBody>
      </p:sp>
      <p:grpSp>
        <p:nvGrpSpPr>
          <p:cNvPr id="4" name="Google Shape;1044;p19">
            <a:extLst>
              <a:ext uri="{FF2B5EF4-FFF2-40B4-BE49-F238E27FC236}">
                <a16:creationId xmlns:a16="http://schemas.microsoft.com/office/drawing/2014/main" id="{0978476E-FD25-4D5C-9369-8DAC8E752B48}"/>
              </a:ext>
            </a:extLst>
          </p:cNvPr>
          <p:cNvGrpSpPr/>
          <p:nvPr/>
        </p:nvGrpSpPr>
        <p:grpSpPr>
          <a:xfrm>
            <a:off x="8278011" y="1874000"/>
            <a:ext cx="3304389" cy="3691874"/>
            <a:chOff x="2181300" y="231400"/>
            <a:chExt cx="4262637" cy="4762499"/>
          </a:xfrm>
        </p:grpSpPr>
        <p:sp>
          <p:nvSpPr>
            <p:cNvPr id="5" name="Google Shape;1045;p19">
              <a:extLst>
                <a:ext uri="{FF2B5EF4-FFF2-40B4-BE49-F238E27FC236}">
                  <a16:creationId xmlns:a16="http://schemas.microsoft.com/office/drawing/2014/main" id="{E7BD3EB3-423B-4FF7-B038-4089DFE89148}"/>
                </a:ext>
              </a:extLst>
            </p:cNvPr>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 name="Google Shape;1046;p19">
              <a:extLst>
                <a:ext uri="{FF2B5EF4-FFF2-40B4-BE49-F238E27FC236}">
                  <a16:creationId xmlns:a16="http://schemas.microsoft.com/office/drawing/2014/main" id="{B5C18685-6B2F-43A8-A00A-F962847963F0}"/>
                </a:ext>
              </a:extLst>
            </p:cNvPr>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 name="Google Shape;1047;p19">
              <a:extLst>
                <a:ext uri="{FF2B5EF4-FFF2-40B4-BE49-F238E27FC236}">
                  <a16:creationId xmlns:a16="http://schemas.microsoft.com/office/drawing/2014/main" id="{0F2097AB-DAAF-45D9-8F9C-AC2E7E4C848E}"/>
                </a:ext>
              </a:extLst>
            </p:cNvPr>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 name="Google Shape;1048;p19">
              <a:extLst>
                <a:ext uri="{FF2B5EF4-FFF2-40B4-BE49-F238E27FC236}">
                  <a16:creationId xmlns:a16="http://schemas.microsoft.com/office/drawing/2014/main" id="{43D6C1AF-904F-408C-A63E-36EAA3CFD7F6}"/>
                </a:ext>
              </a:extLst>
            </p:cNvPr>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 name="Google Shape;1049;p19">
              <a:extLst>
                <a:ext uri="{FF2B5EF4-FFF2-40B4-BE49-F238E27FC236}">
                  <a16:creationId xmlns:a16="http://schemas.microsoft.com/office/drawing/2014/main" id="{9C7A220B-2DC8-4B83-9521-90BCE2785C9B}"/>
                </a:ext>
              </a:extLst>
            </p:cNvPr>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 name="Google Shape;1050;p19">
              <a:extLst>
                <a:ext uri="{FF2B5EF4-FFF2-40B4-BE49-F238E27FC236}">
                  <a16:creationId xmlns:a16="http://schemas.microsoft.com/office/drawing/2014/main" id="{6066AB95-A504-48BC-AFAD-541AF2F0CF7B}"/>
                </a:ext>
              </a:extLst>
            </p:cNvPr>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 name="Google Shape;1051;p19">
              <a:extLst>
                <a:ext uri="{FF2B5EF4-FFF2-40B4-BE49-F238E27FC236}">
                  <a16:creationId xmlns:a16="http://schemas.microsoft.com/office/drawing/2014/main" id="{024E3AE7-0EA4-4B51-9BC7-1D2EED9F0CE4}"/>
                </a:ext>
              </a:extLst>
            </p:cNvPr>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 name="Google Shape;1052;p19">
              <a:extLst>
                <a:ext uri="{FF2B5EF4-FFF2-40B4-BE49-F238E27FC236}">
                  <a16:creationId xmlns:a16="http://schemas.microsoft.com/office/drawing/2014/main" id="{D92E3EA8-2B89-4E8F-B329-48B1BE34D742}"/>
                </a:ext>
              </a:extLst>
            </p:cNvPr>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 name="Google Shape;1053;p19">
              <a:extLst>
                <a:ext uri="{FF2B5EF4-FFF2-40B4-BE49-F238E27FC236}">
                  <a16:creationId xmlns:a16="http://schemas.microsoft.com/office/drawing/2014/main" id="{F1D381F6-8A83-46E6-947A-C2EBB090919B}"/>
                </a:ext>
              </a:extLst>
            </p:cNvPr>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 name="Google Shape;1054;p19">
              <a:extLst>
                <a:ext uri="{FF2B5EF4-FFF2-40B4-BE49-F238E27FC236}">
                  <a16:creationId xmlns:a16="http://schemas.microsoft.com/office/drawing/2014/main" id="{6B189946-3213-4157-8A7E-A852B0DA98C7}"/>
                </a:ext>
              </a:extLst>
            </p:cNvPr>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FFF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 name="Google Shape;1055;p19">
              <a:extLst>
                <a:ext uri="{FF2B5EF4-FFF2-40B4-BE49-F238E27FC236}">
                  <a16:creationId xmlns:a16="http://schemas.microsoft.com/office/drawing/2014/main" id="{DD42C348-686D-40B2-908A-E860ADCC7D18}"/>
                </a:ext>
              </a:extLst>
            </p:cNvPr>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 name="Google Shape;1056;p19">
              <a:extLst>
                <a:ext uri="{FF2B5EF4-FFF2-40B4-BE49-F238E27FC236}">
                  <a16:creationId xmlns:a16="http://schemas.microsoft.com/office/drawing/2014/main" id="{4B28FB65-9D96-40A2-8517-1376CD29B744}"/>
                </a:ext>
              </a:extLst>
            </p:cNvPr>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 name="Google Shape;1057;p19">
              <a:extLst>
                <a:ext uri="{FF2B5EF4-FFF2-40B4-BE49-F238E27FC236}">
                  <a16:creationId xmlns:a16="http://schemas.microsoft.com/office/drawing/2014/main" id="{51D61A6A-3485-4898-AEA6-1004FA098A18}"/>
                </a:ext>
              </a:extLst>
            </p:cNvPr>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 name="Google Shape;1058;p19">
              <a:extLst>
                <a:ext uri="{FF2B5EF4-FFF2-40B4-BE49-F238E27FC236}">
                  <a16:creationId xmlns:a16="http://schemas.microsoft.com/office/drawing/2014/main" id="{C4CBD5FF-C76F-4FE1-9FBE-C0C06D5F06F8}"/>
                </a:ext>
              </a:extLst>
            </p:cNvPr>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 name="Google Shape;1059;p19">
              <a:extLst>
                <a:ext uri="{FF2B5EF4-FFF2-40B4-BE49-F238E27FC236}">
                  <a16:creationId xmlns:a16="http://schemas.microsoft.com/office/drawing/2014/main" id="{468C57AD-0AE4-4AC0-A670-E51CC0FD0F7E}"/>
                </a:ext>
              </a:extLst>
            </p:cNvPr>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 name="Google Shape;1060;p19">
              <a:extLst>
                <a:ext uri="{FF2B5EF4-FFF2-40B4-BE49-F238E27FC236}">
                  <a16:creationId xmlns:a16="http://schemas.microsoft.com/office/drawing/2014/main" id="{D9E93AFF-6624-4C0D-9607-355B64F45165}"/>
                </a:ext>
              </a:extLst>
            </p:cNvPr>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 name="Google Shape;1061;p19">
              <a:extLst>
                <a:ext uri="{FF2B5EF4-FFF2-40B4-BE49-F238E27FC236}">
                  <a16:creationId xmlns:a16="http://schemas.microsoft.com/office/drawing/2014/main" id="{E5A2F781-D719-4E9F-A5A4-365DB713F424}"/>
                </a:ext>
              </a:extLst>
            </p:cNvPr>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 name="Google Shape;1062;p19">
              <a:extLst>
                <a:ext uri="{FF2B5EF4-FFF2-40B4-BE49-F238E27FC236}">
                  <a16:creationId xmlns:a16="http://schemas.microsoft.com/office/drawing/2014/main" id="{A348D854-CDDA-406C-9570-04A4D0F14EF0}"/>
                </a:ext>
              </a:extLst>
            </p:cNvPr>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 name="Google Shape;1063;p19">
              <a:extLst>
                <a:ext uri="{FF2B5EF4-FFF2-40B4-BE49-F238E27FC236}">
                  <a16:creationId xmlns:a16="http://schemas.microsoft.com/office/drawing/2014/main" id="{6404319D-C037-4BDF-99EA-00EDC0FA3B0F}"/>
                </a:ext>
              </a:extLst>
            </p:cNvPr>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 name="Google Shape;1064;p19">
              <a:extLst>
                <a:ext uri="{FF2B5EF4-FFF2-40B4-BE49-F238E27FC236}">
                  <a16:creationId xmlns:a16="http://schemas.microsoft.com/office/drawing/2014/main" id="{AA7A988C-AD30-4FC2-9DAA-7876EC293174}"/>
                </a:ext>
              </a:extLst>
            </p:cNvPr>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 name="Google Shape;1065;p19">
              <a:extLst>
                <a:ext uri="{FF2B5EF4-FFF2-40B4-BE49-F238E27FC236}">
                  <a16:creationId xmlns:a16="http://schemas.microsoft.com/office/drawing/2014/main" id="{876AB25D-C086-4CA7-989B-676A4342EAC0}"/>
                </a:ext>
              </a:extLst>
            </p:cNvPr>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 name="Google Shape;1066;p19">
              <a:extLst>
                <a:ext uri="{FF2B5EF4-FFF2-40B4-BE49-F238E27FC236}">
                  <a16:creationId xmlns:a16="http://schemas.microsoft.com/office/drawing/2014/main" id="{59F3C327-6003-4132-AC9A-6F40621EAA23}"/>
                </a:ext>
              </a:extLst>
            </p:cNvPr>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 name="Google Shape;1067;p19">
              <a:extLst>
                <a:ext uri="{FF2B5EF4-FFF2-40B4-BE49-F238E27FC236}">
                  <a16:creationId xmlns:a16="http://schemas.microsoft.com/office/drawing/2014/main" id="{316A9A53-DB25-4392-8ED7-D9FEAEB10438}"/>
                </a:ext>
              </a:extLst>
            </p:cNvPr>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 name="Google Shape;1068;p19">
              <a:extLst>
                <a:ext uri="{FF2B5EF4-FFF2-40B4-BE49-F238E27FC236}">
                  <a16:creationId xmlns:a16="http://schemas.microsoft.com/office/drawing/2014/main" id="{643EFB71-4236-4D13-9578-643D2DB38B2E}"/>
                </a:ext>
              </a:extLst>
            </p:cNvPr>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 name="Google Shape;1069;p19">
              <a:extLst>
                <a:ext uri="{FF2B5EF4-FFF2-40B4-BE49-F238E27FC236}">
                  <a16:creationId xmlns:a16="http://schemas.microsoft.com/office/drawing/2014/main" id="{8EF5257A-B2C0-4FCA-90C1-5D83609EDB51}"/>
                </a:ext>
              </a:extLst>
            </p:cNvPr>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 name="Google Shape;1070;p19">
              <a:extLst>
                <a:ext uri="{FF2B5EF4-FFF2-40B4-BE49-F238E27FC236}">
                  <a16:creationId xmlns:a16="http://schemas.microsoft.com/office/drawing/2014/main" id="{41B5AF60-16D4-445A-9E0E-47A2A01AFCB7}"/>
                </a:ext>
              </a:extLst>
            </p:cNvPr>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 name="Google Shape;1071;p19">
              <a:extLst>
                <a:ext uri="{FF2B5EF4-FFF2-40B4-BE49-F238E27FC236}">
                  <a16:creationId xmlns:a16="http://schemas.microsoft.com/office/drawing/2014/main" id="{ADCDAA49-6F72-4829-B208-A3E6F3E75554}"/>
                </a:ext>
              </a:extLst>
            </p:cNvPr>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 name="Google Shape;1072;p19">
              <a:extLst>
                <a:ext uri="{FF2B5EF4-FFF2-40B4-BE49-F238E27FC236}">
                  <a16:creationId xmlns:a16="http://schemas.microsoft.com/office/drawing/2014/main" id="{EB13631F-6470-4035-B79D-9BF1C91A7882}"/>
                </a:ext>
              </a:extLst>
            </p:cNvPr>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 name="Google Shape;1073;p19">
              <a:extLst>
                <a:ext uri="{FF2B5EF4-FFF2-40B4-BE49-F238E27FC236}">
                  <a16:creationId xmlns:a16="http://schemas.microsoft.com/office/drawing/2014/main" id="{317471A8-960F-4245-B449-6D36757D6D50}"/>
                </a:ext>
              </a:extLst>
            </p:cNvPr>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 name="Google Shape;1074;p19">
              <a:extLst>
                <a:ext uri="{FF2B5EF4-FFF2-40B4-BE49-F238E27FC236}">
                  <a16:creationId xmlns:a16="http://schemas.microsoft.com/office/drawing/2014/main" id="{2F9A0908-C8CE-437D-A7E2-4D572282C0A8}"/>
                </a:ext>
              </a:extLst>
            </p:cNvPr>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 name="Google Shape;1075;p19">
              <a:extLst>
                <a:ext uri="{FF2B5EF4-FFF2-40B4-BE49-F238E27FC236}">
                  <a16:creationId xmlns:a16="http://schemas.microsoft.com/office/drawing/2014/main" id="{F7A1C6E3-2969-407B-87E6-72ACBB8DF419}"/>
                </a:ext>
              </a:extLst>
            </p:cNvPr>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 name="Google Shape;1076;p19">
              <a:extLst>
                <a:ext uri="{FF2B5EF4-FFF2-40B4-BE49-F238E27FC236}">
                  <a16:creationId xmlns:a16="http://schemas.microsoft.com/office/drawing/2014/main" id="{9BD32C5A-7457-4B8F-BC8F-1B003D6B477F}"/>
                </a:ext>
              </a:extLst>
            </p:cNvPr>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 name="Google Shape;1077;p19">
              <a:extLst>
                <a:ext uri="{FF2B5EF4-FFF2-40B4-BE49-F238E27FC236}">
                  <a16:creationId xmlns:a16="http://schemas.microsoft.com/office/drawing/2014/main" id="{ACE08F5F-511E-434E-81BE-21AAFF2CECC2}"/>
                </a:ext>
              </a:extLst>
            </p:cNvPr>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 name="Google Shape;1078;p19">
              <a:extLst>
                <a:ext uri="{FF2B5EF4-FFF2-40B4-BE49-F238E27FC236}">
                  <a16:creationId xmlns:a16="http://schemas.microsoft.com/office/drawing/2014/main" id="{9025CA4D-B809-4C6B-A56F-ACF1A79FF907}"/>
                </a:ext>
              </a:extLst>
            </p:cNvPr>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 name="Google Shape;1079;p19">
              <a:extLst>
                <a:ext uri="{FF2B5EF4-FFF2-40B4-BE49-F238E27FC236}">
                  <a16:creationId xmlns:a16="http://schemas.microsoft.com/office/drawing/2014/main" id="{13961B75-A52A-4902-A04D-6BFD83B1EBD5}"/>
                </a:ext>
              </a:extLst>
            </p:cNvPr>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 name="Google Shape;1080;p19">
              <a:extLst>
                <a:ext uri="{FF2B5EF4-FFF2-40B4-BE49-F238E27FC236}">
                  <a16:creationId xmlns:a16="http://schemas.microsoft.com/office/drawing/2014/main" id="{D631AC29-D30E-48A5-A704-D0B8F9B60E59}"/>
                </a:ext>
              </a:extLst>
            </p:cNvPr>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 name="Google Shape;1081;p19">
              <a:extLst>
                <a:ext uri="{FF2B5EF4-FFF2-40B4-BE49-F238E27FC236}">
                  <a16:creationId xmlns:a16="http://schemas.microsoft.com/office/drawing/2014/main" id="{29207BDA-E546-4DA0-937F-25D1C169DA37}"/>
                </a:ext>
              </a:extLst>
            </p:cNvPr>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 name="Google Shape;1082;p19">
              <a:extLst>
                <a:ext uri="{FF2B5EF4-FFF2-40B4-BE49-F238E27FC236}">
                  <a16:creationId xmlns:a16="http://schemas.microsoft.com/office/drawing/2014/main" id="{6D961671-8566-4B29-AB0C-796B39CF31B8}"/>
                </a:ext>
              </a:extLst>
            </p:cNvPr>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3" name="Google Shape;1083;p19">
              <a:extLst>
                <a:ext uri="{FF2B5EF4-FFF2-40B4-BE49-F238E27FC236}">
                  <a16:creationId xmlns:a16="http://schemas.microsoft.com/office/drawing/2014/main" id="{E3C1AAC9-580C-4187-B489-794E838F654E}"/>
                </a:ext>
              </a:extLst>
            </p:cNvPr>
            <p:cNvGrpSpPr/>
            <p:nvPr/>
          </p:nvGrpSpPr>
          <p:grpSpPr>
            <a:xfrm>
              <a:off x="3103642" y="4105408"/>
              <a:ext cx="746807" cy="516445"/>
              <a:chOff x="4884742" y="4921758"/>
              <a:chExt cx="746807" cy="516445"/>
            </a:xfrm>
          </p:grpSpPr>
          <p:sp>
            <p:nvSpPr>
              <p:cNvPr id="195" name="Google Shape;1084;p19">
                <a:extLst>
                  <a:ext uri="{FF2B5EF4-FFF2-40B4-BE49-F238E27FC236}">
                    <a16:creationId xmlns:a16="http://schemas.microsoft.com/office/drawing/2014/main" id="{6F4684E5-63CE-413F-8F79-0ED75F185B01}"/>
                  </a:ext>
                </a:extLst>
              </p:cNvPr>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411"/>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085;p19">
                <a:extLst>
                  <a:ext uri="{FF2B5EF4-FFF2-40B4-BE49-F238E27FC236}">
                    <a16:creationId xmlns:a16="http://schemas.microsoft.com/office/drawing/2014/main" id="{D60800B1-9E90-4DA0-A92B-CB4DD0027E6B}"/>
                  </a:ext>
                </a:extLst>
              </p:cNvPr>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086;p19">
                <a:extLst>
                  <a:ext uri="{FF2B5EF4-FFF2-40B4-BE49-F238E27FC236}">
                    <a16:creationId xmlns:a16="http://schemas.microsoft.com/office/drawing/2014/main" id="{87140EC5-4E40-4A46-A767-C980632329BF}"/>
                  </a:ext>
                </a:extLst>
              </p:cNvPr>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087;p19">
                <a:extLst>
                  <a:ext uri="{FF2B5EF4-FFF2-40B4-BE49-F238E27FC236}">
                    <a16:creationId xmlns:a16="http://schemas.microsoft.com/office/drawing/2014/main" id="{9D968583-E48B-48F7-8027-BE7E498E7A36}"/>
                  </a:ext>
                </a:extLst>
              </p:cNvPr>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088;p19">
                <a:extLst>
                  <a:ext uri="{FF2B5EF4-FFF2-40B4-BE49-F238E27FC236}">
                    <a16:creationId xmlns:a16="http://schemas.microsoft.com/office/drawing/2014/main" id="{18DB32BF-20CF-422A-8783-2190F8815AE3}"/>
                  </a:ext>
                </a:extLst>
              </p:cNvPr>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1089;p19">
                <a:extLst>
                  <a:ext uri="{FF2B5EF4-FFF2-40B4-BE49-F238E27FC236}">
                    <a16:creationId xmlns:a16="http://schemas.microsoft.com/office/drawing/2014/main" id="{292AE9F3-38F4-402C-9134-DEEE2661C014}"/>
                  </a:ext>
                </a:extLst>
              </p:cNvPr>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1090;p19">
                <a:extLst>
                  <a:ext uri="{FF2B5EF4-FFF2-40B4-BE49-F238E27FC236}">
                    <a16:creationId xmlns:a16="http://schemas.microsoft.com/office/drawing/2014/main" id="{1C1FE262-4218-421D-8EFC-F49407862226}"/>
                  </a:ext>
                </a:extLst>
              </p:cNvPr>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1091;p19">
                <a:extLst>
                  <a:ext uri="{FF2B5EF4-FFF2-40B4-BE49-F238E27FC236}">
                    <a16:creationId xmlns:a16="http://schemas.microsoft.com/office/drawing/2014/main" id="{39CCADFD-854B-4EE1-8E8A-BF3CD5C8E475}"/>
                  </a:ext>
                </a:extLst>
              </p:cNvPr>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1092;p19">
                <a:extLst>
                  <a:ext uri="{FF2B5EF4-FFF2-40B4-BE49-F238E27FC236}">
                    <a16:creationId xmlns:a16="http://schemas.microsoft.com/office/drawing/2014/main" id="{E0EFE808-1C51-4B51-8B9B-1753588553DF}"/>
                  </a:ext>
                </a:extLst>
              </p:cNvPr>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1093;p19">
                <a:extLst>
                  <a:ext uri="{FF2B5EF4-FFF2-40B4-BE49-F238E27FC236}">
                    <a16:creationId xmlns:a16="http://schemas.microsoft.com/office/drawing/2014/main" id="{B720F470-3EFF-4494-A55F-8E8BB13338D4}"/>
                  </a:ext>
                </a:extLst>
              </p:cNvPr>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1094;p19">
                <a:extLst>
                  <a:ext uri="{FF2B5EF4-FFF2-40B4-BE49-F238E27FC236}">
                    <a16:creationId xmlns:a16="http://schemas.microsoft.com/office/drawing/2014/main" id="{60061DC5-B3F8-4423-97C0-651D56DFF3C9}"/>
                  </a:ext>
                </a:extLst>
              </p:cNvPr>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1095;p19">
                <a:extLst>
                  <a:ext uri="{FF2B5EF4-FFF2-40B4-BE49-F238E27FC236}">
                    <a16:creationId xmlns:a16="http://schemas.microsoft.com/office/drawing/2014/main" id="{C9BC96C0-3B8D-464B-9180-AA2B00EF86CF}"/>
                  </a:ext>
                </a:extLst>
              </p:cNvPr>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1096;p19">
                <a:extLst>
                  <a:ext uri="{FF2B5EF4-FFF2-40B4-BE49-F238E27FC236}">
                    <a16:creationId xmlns:a16="http://schemas.microsoft.com/office/drawing/2014/main" id="{8AB9F4DE-9384-44B3-AE26-839620A51DE4}"/>
                  </a:ext>
                </a:extLst>
              </p:cNvPr>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1097;p19">
                <a:extLst>
                  <a:ext uri="{FF2B5EF4-FFF2-40B4-BE49-F238E27FC236}">
                    <a16:creationId xmlns:a16="http://schemas.microsoft.com/office/drawing/2014/main" id="{54BBB7D3-0F68-43EC-A6C8-592B93472857}"/>
                  </a:ext>
                </a:extLst>
              </p:cNvPr>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1098;p19">
                <a:extLst>
                  <a:ext uri="{FF2B5EF4-FFF2-40B4-BE49-F238E27FC236}">
                    <a16:creationId xmlns:a16="http://schemas.microsoft.com/office/drawing/2014/main" id="{19D66886-3845-4BEB-AB1F-3D5785D4EC9E}"/>
                  </a:ext>
                </a:extLst>
              </p:cNvPr>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1099;p19">
                <a:extLst>
                  <a:ext uri="{FF2B5EF4-FFF2-40B4-BE49-F238E27FC236}">
                    <a16:creationId xmlns:a16="http://schemas.microsoft.com/office/drawing/2014/main" id="{7BE3BE78-2773-4218-A061-F9965DBC20C5}"/>
                  </a:ext>
                </a:extLst>
              </p:cNvPr>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1100;p19">
                <a:extLst>
                  <a:ext uri="{FF2B5EF4-FFF2-40B4-BE49-F238E27FC236}">
                    <a16:creationId xmlns:a16="http://schemas.microsoft.com/office/drawing/2014/main" id="{1870D328-978C-4089-ADE0-84977F333871}"/>
                  </a:ext>
                </a:extLst>
              </p:cNvPr>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4" name="Google Shape;1101;p19">
              <a:extLst>
                <a:ext uri="{FF2B5EF4-FFF2-40B4-BE49-F238E27FC236}">
                  <a16:creationId xmlns:a16="http://schemas.microsoft.com/office/drawing/2014/main" id="{B988BED3-183E-4074-8CF1-FB9E125F0BBB}"/>
                </a:ext>
              </a:extLst>
            </p:cNvPr>
            <p:cNvGrpSpPr/>
            <p:nvPr/>
          </p:nvGrpSpPr>
          <p:grpSpPr>
            <a:xfrm>
              <a:off x="3213031" y="4002823"/>
              <a:ext cx="664504" cy="467011"/>
              <a:chOff x="4994131" y="4819173"/>
              <a:chExt cx="664504" cy="467011"/>
            </a:xfrm>
          </p:grpSpPr>
          <p:sp>
            <p:nvSpPr>
              <p:cNvPr id="179" name="Google Shape;1102;p19">
                <a:extLst>
                  <a:ext uri="{FF2B5EF4-FFF2-40B4-BE49-F238E27FC236}">
                    <a16:creationId xmlns:a16="http://schemas.microsoft.com/office/drawing/2014/main" id="{9AFAE36F-8856-404A-AA57-D868CFB73213}"/>
                  </a:ext>
                </a:extLst>
              </p:cNvPr>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103;p19">
                <a:extLst>
                  <a:ext uri="{FF2B5EF4-FFF2-40B4-BE49-F238E27FC236}">
                    <a16:creationId xmlns:a16="http://schemas.microsoft.com/office/drawing/2014/main" id="{3AE60446-F891-4B61-9938-9DFF27AC8D9D}"/>
                  </a:ext>
                </a:extLst>
              </p:cNvPr>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104;p19">
                <a:extLst>
                  <a:ext uri="{FF2B5EF4-FFF2-40B4-BE49-F238E27FC236}">
                    <a16:creationId xmlns:a16="http://schemas.microsoft.com/office/drawing/2014/main" id="{ADC0E1B5-CDBE-4037-9D02-8239B1892D00}"/>
                  </a:ext>
                </a:extLst>
              </p:cNvPr>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105;p19">
                <a:extLst>
                  <a:ext uri="{FF2B5EF4-FFF2-40B4-BE49-F238E27FC236}">
                    <a16:creationId xmlns:a16="http://schemas.microsoft.com/office/drawing/2014/main" id="{201460D0-BAC7-42DB-88D6-8E9C9835BCE0}"/>
                  </a:ext>
                </a:extLst>
              </p:cNvPr>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106;p19">
                <a:extLst>
                  <a:ext uri="{FF2B5EF4-FFF2-40B4-BE49-F238E27FC236}">
                    <a16:creationId xmlns:a16="http://schemas.microsoft.com/office/drawing/2014/main" id="{CC222AF7-9285-4384-A5F6-056078A99FE2}"/>
                  </a:ext>
                </a:extLst>
              </p:cNvPr>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107;p19">
                <a:extLst>
                  <a:ext uri="{FF2B5EF4-FFF2-40B4-BE49-F238E27FC236}">
                    <a16:creationId xmlns:a16="http://schemas.microsoft.com/office/drawing/2014/main" id="{9C457642-532E-4F72-A860-5D0DDE7A9EB3}"/>
                  </a:ext>
                </a:extLst>
              </p:cNvPr>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108;p19">
                <a:extLst>
                  <a:ext uri="{FF2B5EF4-FFF2-40B4-BE49-F238E27FC236}">
                    <a16:creationId xmlns:a16="http://schemas.microsoft.com/office/drawing/2014/main" id="{5026A34B-67E7-48F4-8B40-D721162CD74C}"/>
                  </a:ext>
                </a:extLst>
              </p:cNvPr>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109;p19">
                <a:extLst>
                  <a:ext uri="{FF2B5EF4-FFF2-40B4-BE49-F238E27FC236}">
                    <a16:creationId xmlns:a16="http://schemas.microsoft.com/office/drawing/2014/main" id="{133CBAD9-34C7-47B9-9C03-64A833D950AA}"/>
                  </a:ext>
                </a:extLst>
              </p:cNvPr>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110;p19">
                <a:extLst>
                  <a:ext uri="{FF2B5EF4-FFF2-40B4-BE49-F238E27FC236}">
                    <a16:creationId xmlns:a16="http://schemas.microsoft.com/office/drawing/2014/main" id="{B7506D82-D54D-4FB9-8749-53A9E57F5581}"/>
                  </a:ext>
                </a:extLst>
              </p:cNvPr>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111;p19">
                <a:extLst>
                  <a:ext uri="{FF2B5EF4-FFF2-40B4-BE49-F238E27FC236}">
                    <a16:creationId xmlns:a16="http://schemas.microsoft.com/office/drawing/2014/main" id="{DCD545A6-A640-4C02-905F-10A6D43A6B6D}"/>
                  </a:ext>
                </a:extLst>
              </p:cNvPr>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112;p19">
                <a:extLst>
                  <a:ext uri="{FF2B5EF4-FFF2-40B4-BE49-F238E27FC236}">
                    <a16:creationId xmlns:a16="http://schemas.microsoft.com/office/drawing/2014/main" id="{34D5C404-B9C9-4C11-A415-F3CC35949D61}"/>
                  </a:ext>
                </a:extLst>
              </p:cNvPr>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113;p19">
                <a:extLst>
                  <a:ext uri="{FF2B5EF4-FFF2-40B4-BE49-F238E27FC236}">
                    <a16:creationId xmlns:a16="http://schemas.microsoft.com/office/drawing/2014/main" id="{6888C41B-B3D2-42C2-8BAE-01983E8B34E1}"/>
                  </a:ext>
                </a:extLst>
              </p:cNvPr>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114;p19">
                <a:extLst>
                  <a:ext uri="{FF2B5EF4-FFF2-40B4-BE49-F238E27FC236}">
                    <a16:creationId xmlns:a16="http://schemas.microsoft.com/office/drawing/2014/main" id="{0E7F5B76-6B79-405E-8B92-DA21FEE4F78C}"/>
                  </a:ext>
                </a:extLst>
              </p:cNvPr>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115;p19">
                <a:extLst>
                  <a:ext uri="{FF2B5EF4-FFF2-40B4-BE49-F238E27FC236}">
                    <a16:creationId xmlns:a16="http://schemas.microsoft.com/office/drawing/2014/main" id="{98078AA6-26E8-498E-BE27-E0E91678AE96}"/>
                  </a:ext>
                </a:extLst>
              </p:cNvPr>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116;p19">
                <a:extLst>
                  <a:ext uri="{FF2B5EF4-FFF2-40B4-BE49-F238E27FC236}">
                    <a16:creationId xmlns:a16="http://schemas.microsoft.com/office/drawing/2014/main" id="{29ACF2C3-7861-4160-ABF0-6CC27E079E58}"/>
                  </a:ext>
                </a:extLst>
              </p:cNvPr>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117;p19">
                <a:extLst>
                  <a:ext uri="{FF2B5EF4-FFF2-40B4-BE49-F238E27FC236}">
                    <a16:creationId xmlns:a16="http://schemas.microsoft.com/office/drawing/2014/main" id="{40ECC342-0D16-4FEF-AB7B-6AF4E2BF5401}"/>
                  </a:ext>
                </a:extLst>
              </p:cNvPr>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5" name="Google Shape;1118;p19">
              <a:extLst>
                <a:ext uri="{FF2B5EF4-FFF2-40B4-BE49-F238E27FC236}">
                  <a16:creationId xmlns:a16="http://schemas.microsoft.com/office/drawing/2014/main" id="{4F528AE9-4A1C-44CC-9A7B-E3976C6DF732}"/>
                </a:ext>
              </a:extLst>
            </p:cNvPr>
            <p:cNvGrpSpPr/>
            <p:nvPr/>
          </p:nvGrpSpPr>
          <p:grpSpPr>
            <a:xfrm>
              <a:off x="3192597" y="3904144"/>
              <a:ext cx="664599" cy="467011"/>
              <a:chOff x="4973697" y="4720494"/>
              <a:chExt cx="664599" cy="467011"/>
            </a:xfrm>
          </p:grpSpPr>
          <p:sp>
            <p:nvSpPr>
              <p:cNvPr id="163" name="Google Shape;1119;p19">
                <a:extLst>
                  <a:ext uri="{FF2B5EF4-FFF2-40B4-BE49-F238E27FC236}">
                    <a16:creationId xmlns:a16="http://schemas.microsoft.com/office/drawing/2014/main" id="{2E44BDAF-CA34-4FF3-B872-24621841BDF8}"/>
                  </a:ext>
                </a:extLst>
              </p:cNvPr>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120;p19">
                <a:extLst>
                  <a:ext uri="{FF2B5EF4-FFF2-40B4-BE49-F238E27FC236}">
                    <a16:creationId xmlns:a16="http://schemas.microsoft.com/office/drawing/2014/main" id="{170362AA-0866-4640-A1C4-2A2FEDF2AB35}"/>
                  </a:ext>
                </a:extLst>
              </p:cNvPr>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121;p19">
                <a:extLst>
                  <a:ext uri="{FF2B5EF4-FFF2-40B4-BE49-F238E27FC236}">
                    <a16:creationId xmlns:a16="http://schemas.microsoft.com/office/drawing/2014/main" id="{9F736B76-CDA3-4BFA-BE93-A10810207B37}"/>
                  </a:ext>
                </a:extLst>
              </p:cNvPr>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122;p19">
                <a:extLst>
                  <a:ext uri="{FF2B5EF4-FFF2-40B4-BE49-F238E27FC236}">
                    <a16:creationId xmlns:a16="http://schemas.microsoft.com/office/drawing/2014/main" id="{17EC2AD5-C153-46E6-81EE-FDDE9801D1EA}"/>
                  </a:ext>
                </a:extLst>
              </p:cNvPr>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123;p19">
                <a:extLst>
                  <a:ext uri="{FF2B5EF4-FFF2-40B4-BE49-F238E27FC236}">
                    <a16:creationId xmlns:a16="http://schemas.microsoft.com/office/drawing/2014/main" id="{8D6B739E-0FE8-41DC-94C1-6F4A7E1ED3F8}"/>
                  </a:ext>
                </a:extLst>
              </p:cNvPr>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124;p19">
                <a:extLst>
                  <a:ext uri="{FF2B5EF4-FFF2-40B4-BE49-F238E27FC236}">
                    <a16:creationId xmlns:a16="http://schemas.microsoft.com/office/drawing/2014/main" id="{401003CD-C107-4C0D-A903-80B6C3296590}"/>
                  </a:ext>
                </a:extLst>
              </p:cNvPr>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125;p19">
                <a:extLst>
                  <a:ext uri="{FF2B5EF4-FFF2-40B4-BE49-F238E27FC236}">
                    <a16:creationId xmlns:a16="http://schemas.microsoft.com/office/drawing/2014/main" id="{5852E06F-3BD0-405D-BA57-C1CF2614FB10}"/>
                  </a:ext>
                </a:extLst>
              </p:cNvPr>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126;p19">
                <a:extLst>
                  <a:ext uri="{FF2B5EF4-FFF2-40B4-BE49-F238E27FC236}">
                    <a16:creationId xmlns:a16="http://schemas.microsoft.com/office/drawing/2014/main" id="{5D92B156-F10E-4E6E-BB0F-575EE2AB8D59}"/>
                  </a:ext>
                </a:extLst>
              </p:cNvPr>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127;p19">
                <a:extLst>
                  <a:ext uri="{FF2B5EF4-FFF2-40B4-BE49-F238E27FC236}">
                    <a16:creationId xmlns:a16="http://schemas.microsoft.com/office/drawing/2014/main" id="{77889690-CCDA-47AE-84D7-19A5D1F03502}"/>
                  </a:ext>
                </a:extLst>
              </p:cNvPr>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128;p19">
                <a:extLst>
                  <a:ext uri="{FF2B5EF4-FFF2-40B4-BE49-F238E27FC236}">
                    <a16:creationId xmlns:a16="http://schemas.microsoft.com/office/drawing/2014/main" id="{F329CA63-56E9-4320-B4EA-C9869858DB8A}"/>
                  </a:ext>
                </a:extLst>
              </p:cNvPr>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129;p19">
                <a:extLst>
                  <a:ext uri="{FF2B5EF4-FFF2-40B4-BE49-F238E27FC236}">
                    <a16:creationId xmlns:a16="http://schemas.microsoft.com/office/drawing/2014/main" id="{F792BB23-4DE3-4350-A1CE-D20619937519}"/>
                  </a:ext>
                </a:extLst>
              </p:cNvPr>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130;p19">
                <a:extLst>
                  <a:ext uri="{FF2B5EF4-FFF2-40B4-BE49-F238E27FC236}">
                    <a16:creationId xmlns:a16="http://schemas.microsoft.com/office/drawing/2014/main" id="{330F7D12-B0A7-4A24-B4C0-FB67A04A884C}"/>
                  </a:ext>
                </a:extLst>
              </p:cNvPr>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131;p19">
                <a:extLst>
                  <a:ext uri="{FF2B5EF4-FFF2-40B4-BE49-F238E27FC236}">
                    <a16:creationId xmlns:a16="http://schemas.microsoft.com/office/drawing/2014/main" id="{C2998A85-B116-4CCB-B5BF-D14882ACCBAC}"/>
                  </a:ext>
                </a:extLst>
              </p:cNvPr>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132;p19">
                <a:extLst>
                  <a:ext uri="{FF2B5EF4-FFF2-40B4-BE49-F238E27FC236}">
                    <a16:creationId xmlns:a16="http://schemas.microsoft.com/office/drawing/2014/main" id="{6D0D5EC6-605C-451E-8AA9-291D1D0E2269}"/>
                  </a:ext>
                </a:extLst>
              </p:cNvPr>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133;p19">
                <a:extLst>
                  <a:ext uri="{FF2B5EF4-FFF2-40B4-BE49-F238E27FC236}">
                    <a16:creationId xmlns:a16="http://schemas.microsoft.com/office/drawing/2014/main" id="{1EF10EDD-80BE-43B6-A53E-80671B8DE596}"/>
                  </a:ext>
                </a:extLst>
              </p:cNvPr>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134;p19">
                <a:extLst>
                  <a:ext uri="{FF2B5EF4-FFF2-40B4-BE49-F238E27FC236}">
                    <a16:creationId xmlns:a16="http://schemas.microsoft.com/office/drawing/2014/main" id="{5945057F-506A-441B-847D-03C6259418D0}"/>
                  </a:ext>
                </a:extLst>
              </p:cNvPr>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6" name="Google Shape;1135;p19">
              <a:extLst>
                <a:ext uri="{FF2B5EF4-FFF2-40B4-BE49-F238E27FC236}">
                  <a16:creationId xmlns:a16="http://schemas.microsoft.com/office/drawing/2014/main" id="{9C52A279-5AB1-43C3-B69A-8D5884FDF3C5}"/>
                </a:ext>
              </a:extLst>
            </p:cNvPr>
            <p:cNvGrpSpPr/>
            <p:nvPr/>
          </p:nvGrpSpPr>
          <p:grpSpPr>
            <a:xfrm>
              <a:off x="3220919" y="3808894"/>
              <a:ext cx="664504" cy="467011"/>
              <a:chOff x="5002019" y="4625244"/>
              <a:chExt cx="664504" cy="467011"/>
            </a:xfrm>
          </p:grpSpPr>
          <p:sp>
            <p:nvSpPr>
              <p:cNvPr id="147" name="Google Shape;1136;p19">
                <a:extLst>
                  <a:ext uri="{FF2B5EF4-FFF2-40B4-BE49-F238E27FC236}">
                    <a16:creationId xmlns:a16="http://schemas.microsoft.com/office/drawing/2014/main" id="{28800D79-47CA-4A26-8ADF-A72186A69A99}"/>
                  </a:ext>
                </a:extLst>
              </p:cNvPr>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137;p19">
                <a:extLst>
                  <a:ext uri="{FF2B5EF4-FFF2-40B4-BE49-F238E27FC236}">
                    <a16:creationId xmlns:a16="http://schemas.microsoft.com/office/drawing/2014/main" id="{DAF6171F-1F80-4AEB-9119-97BC64F10C6D}"/>
                  </a:ext>
                </a:extLst>
              </p:cNvPr>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138;p19">
                <a:extLst>
                  <a:ext uri="{FF2B5EF4-FFF2-40B4-BE49-F238E27FC236}">
                    <a16:creationId xmlns:a16="http://schemas.microsoft.com/office/drawing/2014/main" id="{307A7199-78E9-48B0-90E5-3B35024B7AF5}"/>
                  </a:ext>
                </a:extLst>
              </p:cNvPr>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139;p19">
                <a:extLst>
                  <a:ext uri="{FF2B5EF4-FFF2-40B4-BE49-F238E27FC236}">
                    <a16:creationId xmlns:a16="http://schemas.microsoft.com/office/drawing/2014/main" id="{51D50E77-2FA3-49B0-BB40-A0826EA89147}"/>
                  </a:ext>
                </a:extLst>
              </p:cNvPr>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140;p19">
                <a:extLst>
                  <a:ext uri="{FF2B5EF4-FFF2-40B4-BE49-F238E27FC236}">
                    <a16:creationId xmlns:a16="http://schemas.microsoft.com/office/drawing/2014/main" id="{4F18247A-B43D-4CA0-BC4F-77DA243D377C}"/>
                  </a:ext>
                </a:extLst>
              </p:cNvPr>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141;p19">
                <a:extLst>
                  <a:ext uri="{FF2B5EF4-FFF2-40B4-BE49-F238E27FC236}">
                    <a16:creationId xmlns:a16="http://schemas.microsoft.com/office/drawing/2014/main" id="{B12046CC-87B5-4106-972F-039B76CAA61D}"/>
                  </a:ext>
                </a:extLst>
              </p:cNvPr>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142;p19">
                <a:extLst>
                  <a:ext uri="{FF2B5EF4-FFF2-40B4-BE49-F238E27FC236}">
                    <a16:creationId xmlns:a16="http://schemas.microsoft.com/office/drawing/2014/main" id="{9A07719E-A5C7-405C-B8E4-AB138EFFEFC6}"/>
                  </a:ext>
                </a:extLst>
              </p:cNvPr>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143;p19">
                <a:extLst>
                  <a:ext uri="{FF2B5EF4-FFF2-40B4-BE49-F238E27FC236}">
                    <a16:creationId xmlns:a16="http://schemas.microsoft.com/office/drawing/2014/main" id="{8F5FD652-2EF9-4F86-9B17-6A3C54A76ECB}"/>
                  </a:ext>
                </a:extLst>
              </p:cNvPr>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144;p19">
                <a:extLst>
                  <a:ext uri="{FF2B5EF4-FFF2-40B4-BE49-F238E27FC236}">
                    <a16:creationId xmlns:a16="http://schemas.microsoft.com/office/drawing/2014/main" id="{D96E09FC-54A7-43D0-A0C1-E37847BC138B}"/>
                  </a:ext>
                </a:extLst>
              </p:cNvPr>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145;p19">
                <a:extLst>
                  <a:ext uri="{FF2B5EF4-FFF2-40B4-BE49-F238E27FC236}">
                    <a16:creationId xmlns:a16="http://schemas.microsoft.com/office/drawing/2014/main" id="{A83EB73F-2111-470C-AB9C-456B350642E2}"/>
                  </a:ext>
                </a:extLst>
              </p:cNvPr>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146;p19">
                <a:extLst>
                  <a:ext uri="{FF2B5EF4-FFF2-40B4-BE49-F238E27FC236}">
                    <a16:creationId xmlns:a16="http://schemas.microsoft.com/office/drawing/2014/main" id="{091CB7CA-9B20-4C14-849F-A95482DDF608}"/>
                  </a:ext>
                </a:extLst>
              </p:cNvPr>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147;p19">
                <a:extLst>
                  <a:ext uri="{FF2B5EF4-FFF2-40B4-BE49-F238E27FC236}">
                    <a16:creationId xmlns:a16="http://schemas.microsoft.com/office/drawing/2014/main" id="{89BF57EA-0ED8-4B78-9AFF-31A67730FBC4}"/>
                  </a:ext>
                </a:extLst>
              </p:cNvPr>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148;p19">
                <a:extLst>
                  <a:ext uri="{FF2B5EF4-FFF2-40B4-BE49-F238E27FC236}">
                    <a16:creationId xmlns:a16="http://schemas.microsoft.com/office/drawing/2014/main" id="{6403571F-A5FE-4310-8109-9ADB3AA802FC}"/>
                  </a:ext>
                </a:extLst>
              </p:cNvPr>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149;p19">
                <a:extLst>
                  <a:ext uri="{FF2B5EF4-FFF2-40B4-BE49-F238E27FC236}">
                    <a16:creationId xmlns:a16="http://schemas.microsoft.com/office/drawing/2014/main" id="{B623076D-A449-4BFA-8EDF-0A27B78DC5D8}"/>
                  </a:ext>
                </a:extLst>
              </p:cNvPr>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150;p19">
                <a:extLst>
                  <a:ext uri="{FF2B5EF4-FFF2-40B4-BE49-F238E27FC236}">
                    <a16:creationId xmlns:a16="http://schemas.microsoft.com/office/drawing/2014/main" id="{11932774-AC6D-45FA-A3AC-046F9264EFBB}"/>
                  </a:ext>
                </a:extLst>
              </p:cNvPr>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151;p19">
                <a:extLst>
                  <a:ext uri="{FF2B5EF4-FFF2-40B4-BE49-F238E27FC236}">
                    <a16:creationId xmlns:a16="http://schemas.microsoft.com/office/drawing/2014/main" id="{561B5587-8D95-40AA-BC5B-1EBE59AD084A}"/>
                  </a:ext>
                </a:extLst>
              </p:cNvPr>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7" name="Google Shape;1152;p19">
              <a:extLst>
                <a:ext uri="{FF2B5EF4-FFF2-40B4-BE49-F238E27FC236}">
                  <a16:creationId xmlns:a16="http://schemas.microsoft.com/office/drawing/2014/main" id="{FED3E188-D9D1-4F0B-B145-58C691A36307}"/>
                </a:ext>
              </a:extLst>
            </p:cNvPr>
            <p:cNvGrpSpPr/>
            <p:nvPr/>
          </p:nvGrpSpPr>
          <p:grpSpPr>
            <a:xfrm>
              <a:off x="3200486" y="3710215"/>
              <a:ext cx="664598" cy="467011"/>
              <a:chOff x="4981586" y="4526565"/>
              <a:chExt cx="664598" cy="467011"/>
            </a:xfrm>
          </p:grpSpPr>
          <p:sp>
            <p:nvSpPr>
              <p:cNvPr id="131" name="Google Shape;1153;p19">
                <a:extLst>
                  <a:ext uri="{FF2B5EF4-FFF2-40B4-BE49-F238E27FC236}">
                    <a16:creationId xmlns:a16="http://schemas.microsoft.com/office/drawing/2014/main" id="{D28FE01C-9529-4AE2-BCC9-56CB1743918C}"/>
                  </a:ext>
                </a:extLst>
              </p:cNvPr>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154;p19">
                <a:extLst>
                  <a:ext uri="{FF2B5EF4-FFF2-40B4-BE49-F238E27FC236}">
                    <a16:creationId xmlns:a16="http://schemas.microsoft.com/office/drawing/2014/main" id="{0C5FA7C5-EE6F-4E6B-BBC4-6DA461CB733B}"/>
                  </a:ext>
                </a:extLst>
              </p:cNvPr>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1155;p19">
                <a:extLst>
                  <a:ext uri="{FF2B5EF4-FFF2-40B4-BE49-F238E27FC236}">
                    <a16:creationId xmlns:a16="http://schemas.microsoft.com/office/drawing/2014/main" id="{03CF21F0-AF20-46FE-8E90-E6D7BE720F97}"/>
                  </a:ext>
                </a:extLst>
              </p:cNvPr>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1156;p19">
                <a:extLst>
                  <a:ext uri="{FF2B5EF4-FFF2-40B4-BE49-F238E27FC236}">
                    <a16:creationId xmlns:a16="http://schemas.microsoft.com/office/drawing/2014/main" id="{02439AB1-8933-4ADA-9C50-144DFB537AA9}"/>
                  </a:ext>
                </a:extLst>
              </p:cNvPr>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1157;p19">
                <a:extLst>
                  <a:ext uri="{FF2B5EF4-FFF2-40B4-BE49-F238E27FC236}">
                    <a16:creationId xmlns:a16="http://schemas.microsoft.com/office/drawing/2014/main" id="{2C32D2B4-F71A-4631-8412-E78E85DACDED}"/>
                  </a:ext>
                </a:extLst>
              </p:cNvPr>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1158;p19">
                <a:extLst>
                  <a:ext uri="{FF2B5EF4-FFF2-40B4-BE49-F238E27FC236}">
                    <a16:creationId xmlns:a16="http://schemas.microsoft.com/office/drawing/2014/main" id="{C89F3D73-9F33-4FB6-8832-7975DF38D2B7}"/>
                  </a:ext>
                </a:extLst>
              </p:cNvPr>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159;p19">
                <a:extLst>
                  <a:ext uri="{FF2B5EF4-FFF2-40B4-BE49-F238E27FC236}">
                    <a16:creationId xmlns:a16="http://schemas.microsoft.com/office/drawing/2014/main" id="{A74A3F99-746E-43B7-AACE-63F0412C3274}"/>
                  </a:ext>
                </a:extLst>
              </p:cNvPr>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160;p19">
                <a:extLst>
                  <a:ext uri="{FF2B5EF4-FFF2-40B4-BE49-F238E27FC236}">
                    <a16:creationId xmlns:a16="http://schemas.microsoft.com/office/drawing/2014/main" id="{61D623F8-DF65-4349-B967-583C1AD1CE99}"/>
                  </a:ext>
                </a:extLst>
              </p:cNvPr>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161;p19">
                <a:extLst>
                  <a:ext uri="{FF2B5EF4-FFF2-40B4-BE49-F238E27FC236}">
                    <a16:creationId xmlns:a16="http://schemas.microsoft.com/office/drawing/2014/main" id="{3635919B-582F-49FF-AA5E-64FCE355BE43}"/>
                  </a:ext>
                </a:extLst>
              </p:cNvPr>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162;p19">
                <a:extLst>
                  <a:ext uri="{FF2B5EF4-FFF2-40B4-BE49-F238E27FC236}">
                    <a16:creationId xmlns:a16="http://schemas.microsoft.com/office/drawing/2014/main" id="{A10A1452-91C0-4E5B-9ECF-3E568DE4B922}"/>
                  </a:ext>
                </a:extLst>
              </p:cNvPr>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163;p19">
                <a:extLst>
                  <a:ext uri="{FF2B5EF4-FFF2-40B4-BE49-F238E27FC236}">
                    <a16:creationId xmlns:a16="http://schemas.microsoft.com/office/drawing/2014/main" id="{63DADE3A-5D62-4629-8323-BD3ABBC16E04}"/>
                  </a:ext>
                </a:extLst>
              </p:cNvPr>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164;p19">
                <a:extLst>
                  <a:ext uri="{FF2B5EF4-FFF2-40B4-BE49-F238E27FC236}">
                    <a16:creationId xmlns:a16="http://schemas.microsoft.com/office/drawing/2014/main" id="{A65D3AE4-B3B2-457E-9683-B10E6E05F1DE}"/>
                  </a:ext>
                </a:extLst>
              </p:cNvPr>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165;p19">
                <a:extLst>
                  <a:ext uri="{FF2B5EF4-FFF2-40B4-BE49-F238E27FC236}">
                    <a16:creationId xmlns:a16="http://schemas.microsoft.com/office/drawing/2014/main" id="{6C9C0D69-1698-46AF-B21F-89425DDF1E22}"/>
                  </a:ext>
                </a:extLst>
              </p:cNvPr>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166;p19">
                <a:extLst>
                  <a:ext uri="{FF2B5EF4-FFF2-40B4-BE49-F238E27FC236}">
                    <a16:creationId xmlns:a16="http://schemas.microsoft.com/office/drawing/2014/main" id="{534CFA87-BCA9-4045-B09C-8BD9DB1FC2BE}"/>
                  </a:ext>
                </a:extLst>
              </p:cNvPr>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167;p19">
                <a:extLst>
                  <a:ext uri="{FF2B5EF4-FFF2-40B4-BE49-F238E27FC236}">
                    <a16:creationId xmlns:a16="http://schemas.microsoft.com/office/drawing/2014/main" id="{07BC42B9-FDF6-434A-A009-842C4A65EC0E}"/>
                  </a:ext>
                </a:extLst>
              </p:cNvPr>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168;p19">
                <a:extLst>
                  <a:ext uri="{FF2B5EF4-FFF2-40B4-BE49-F238E27FC236}">
                    <a16:creationId xmlns:a16="http://schemas.microsoft.com/office/drawing/2014/main" id="{45032935-9F6B-4EF7-A7CD-1AECBABE8AF8}"/>
                  </a:ext>
                </a:extLst>
              </p:cNvPr>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8" name="Google Shape;1169;p19">
              <a:extLst>
                <a:ext uri="{FF2B5EF4-FFF2-40B4-BE49-F238E27FC236}">
                  <a16:creationId xmlns:a16="http://schemas.microsoft.com/office/drawing/2014/main" id="{10638277-6468-4C2B-B552-859575B06123}"/>
                </a:ext>
              </a:extLst>
            </p:cNvPr>
            <p:cNvGrpSpPr/>
            <p:nvPr/>
          </p:nvGrpSpPr>
          <p:grpSpPr>
            <a:xfrm>
              <a:off x="2181300" y="4477454"/>
              <a:ext cx="746806" cy="516445"/>
              <a:chOff x="3962400" y="5293804"/>
              <a:chExt cx="746806" cy="516445"/>
            </a:xfrm>
          </p:grpSpPr>
          <p:sp>
            <p:nvSpPr>
              <p:cNvPr id="114" name="Google Shape;1170;p19">
                <a:extLst>
                  <a:ext uri="{FF2B5EF4-FFF2-40B4-BE49-F238E27FC236}">
                    <a16:creationId xmlns:a16="http://schemas.microsoft.com/office/drawing/2014/main" id="{9B0F9370-D409-449B-AC65-A775BB9B5D5F}"/>
                  </a:ext>
                </a:extLst>
              </p:cNvPr>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411"/>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1171;p19">
                <a:extLst>
                  <a:ext uri="{FF2B5EF4-FFF2-40B4-BE49-F238E27FC236}">
                    <a16:creationId xmlns:a16="http://schemas.microsoft.com/office/drawing/2014/main" id="{48A21993-C02A-4590-8BF9-F8146A46292A}"/>
                  </a:ext>
                </a:extLst>
              </p:cNvPr>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1172;p19">
                <a:extLst>
                  <a:ext uri="{FF2B5EF4-FFF2-40B4-BE49-F238E27FC236}">
                    <a16:creationId xmlns:a16="http://schemas.microsoft.com/office/drawing/2014/main" id="{43423FEB-3E38-45AB-81EB-5F26268702CF}"/>
                  </a:ext>
                </a:extLst>
              </p:cNvPr>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1173;p19">
                <a:extLst>
                  <a:ext uri="{FF2B5EF4-FFF2-40B4-BE49-F238E27FC236}">
                    <a16:creationId xmlns:a16="http://schemas.microsoft.com/office/drawing/2014/main" id="{671052DD-95BA-4B74-AA89-DBEB42A11149}"/>
                  </a:ext>
                </a:extLst>
              </p:cNvPr>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1174;p19">
                <a:extLst>
                  <a:ext uri="{FF2B5EF4-FFF2-40B4-BE49-F238E27FC236}">
                    <a16:creationId xmlns:a16="http://schemas.microsoft.com/office/drawing/2014/main" id="{1C313F2C-539E-4BCF-A68C-AB8354F8C2D7}"/>
                  </a:ext>
                </a:extLst>
              </p:cNvPr>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1175;p19">
                <a:extLst>
                  <a:ext uri="{FF2B5EF4-FFF2-40B4-BE49-F238E27FC236}">
                    <a16:creationId xmlns:a16="http://schemas.microsoft.com/office/drawing/2014/main" id="{FD5CEC37-CA18-4F4E-ACEC-23F2E7DCD3B0}"/>
                  </a:ext>
                </a:extLst>
              </p:cNvPr>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1176;p19">
                <a:extLst>
                  <a:ext uri="{FF2B5EF4-FFF2-40B4-BE49-F238E27FC236}">
                    <a16:creationId xmlns:a16="http://schemas.microsoft.com/office/drawing/2014/main" id="{539CE336-E3B4-4C71-87D8-864CC731BAA8}"/>
                  </a:ext>
                </a:extLst>
              </p:cNvPr>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1177;p19">
                <a:extLst>
                  <a:ext uri="{FF2B5EF4-FFF2-40B4-BE49-F238E27FC236}">
                    <a16:creationId xmlns:a16="http://schemas.microsoft.com/office/drawing/2014/main" id="{ACEC2C90-6735-48D6-A1F0-F5D26C8349F2}"/>
                  </a:ext>
                </a:extLst>
              </p:cNvPr>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178;p19">
                <a:extLst>
                  <a:ext uri="{FF2B5EF4-FFF2-40B4-BE49-F238E27FC236}">
                    <a16:creationId xmlns:a16="http://schemas.microsoft.com/office/drawing/2014/main" id="{0149453E-2960-4223-B7D8-5A88AED2E0C8}"/>
                  </a:ext>
                </a:extLst>
              </p:cNvPr>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179;p19">
                <a:extLst>
                  <a:ext uri="{FF2B5EF4-FFF2-40B4-BE49-F238E27FC236}">
                    <a16:creationId xmlns:a16="http://schemas.microsoft.com/office/drawing/2014/main" id="{4623208F-21DB-4671-8992-2DD9D5CE59B8}"/>
                  </a:ext>
                </a:extLst>
              </p:cNvPr>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1180;p19">
                <a:extLst>
                  <a:ext uri="{FF2B5EF4-FFF2-40B4-BE49-F238E27FC236}">
                    <a16:creationId xmlns:a16="http://schemas.microsoft.com/office/drawing/2014/main" id="{69B7E5EC-EF56-4203-94D3-42A609CFE45D}"/>
                  </a:ext>
                </a:extLst>
              </p:cNvPr>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181;p19">
                <a:extLst>
                  <a:ext uri="{FF2B5EF4-FFF2-40B4-BE49-F238E27FC236}">
                    <a16:creationId xmlns:a16="http://schemas.microsoft.com/office/drawing/2014/main" id="{5CF65DC9-30EA-4AC4-8E75-0273AE486AEA}"/>
                  </a:ext>
                </a:extLst>
              </p:cNvPr>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182;p19">
                <a:extLst>
                  <a:ext uri="{FF2B5EF4-FFF2-40B4-BE49-F238E27FC236}">
                    <a16:creationId xmlns:a16="http://schemas.microsoft.com/office/drawing/2014/main" id="{22FAFA42-5AC1-4814-A2DD-1568CB1936E5}"/>
                  </a:ext>
                </a:extLst>
              </p:cNvPr>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183;p19">
                <a:extLst>
                  <a:ext uri="{FF2B5EF4-FFF2-40B4-BE49-F238E27FC236}">
                    <a16:creationId xmlns:a16="http://schemas.microsoft.com/office/drawing/2014/main" id="{AEC20338-46F1-498E-ABB3-7B4DFC7B2515}"/>
                  </a:ext>
                </a:extLst>
              </p:cNvPr>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184;p19">
                <a:extLst>
                  <a:ext uri="{FF2B5EF4-FFF2-40B4-BE49-F238E27FC236}">
                    <a16:creationId xmlns:a16="http://schemas.microsoft.com/office/drawing/2014/main" id="{F3484516-0BE3-485C-B43D-AD74C1FA48AA}"/>
                  </a:ext>
                </a:extLst>
              </p:cNvPr>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185;p19">
                <a:extLst>
                  <a:ext uri="{FF2B5EF4-FFF2-40B4-BE49-F238E27FC236}">
                    <a16:creationId xmlns:a16="http://schemas.microsoft.com/office/drawing/2014/main" id="{972324E7-A7A9-40E0-990C-1BA1F80098B6}"/>
                  </a:ext>
                </a:extLst>
              </p:cNvPr>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186;p19">
                <a:extLst>
                  <a:ext uri="{FF2B5EF4-FFF2-40B4-BE49-F238E27FC236}">
                    <a16:creationId xmlns:a16="http://schemas.microsoft.com/office/drawing/2014/main" id="{D8617E08-0637-4F8A-AE84-55F18B28C50D}"/>
                  </a:ext>
                </a:extLst>
              </p:cNvPr>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9" name="Google Shape;1187;p19">
              <a:extLst>
                <a:ext uri="{FF2B5EF4-FFF2-40B4-BE49-F238E27FC236}">
                  <a16:creationId xmlns:a16="http://schemas.microsoft.com/office/drawing/2014/main" id="{040F9EBB-118B-4004-A77A-58C8454697C5}"/>
                </a:ext>
              </a:extLst>
            </p:cNvPr>
            <p:cNvGrpSpPr/>
            <p:nvPr/>
          </p:nvGrpSpPr>
          <p:grpSpPr>
            <a:xfrm>
              <a:off x="2290688" y="4374965"/>
              <a:ext cx="664599" cy="467010"/>
              <a:chOff x="4071788" y="5191315"/>
              <a:chExt cx="664599" cy="467010"/>
            </a:xfrm>
          </p:grpSpPr>
          <p:sp>
            <p:nvSpPr>
              <p:cNvPr id="98" name="Google Shape;1188;p19">
                <a:extLst>
                  <a:ext uri="{FF2B5EF4-FFF2-40B4-BE49-F238E27FC236}">
                    <a16:creationId xmlns:a16="http://schemas.microsoft.com/office/drawing/2014/main" id="{18422B60-07A7-4911-A2D0-AAC9315192AF}"/>
                  </a:ext>
                </a:extLst>
              </p:cNvPr>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1189;p19">
                <a:extLst>
                  <a:ext uri="{FF2B5EF4-FFF2-40B4-BE49-F238E27FC236}">
                    <a16:creationId xmlns:a16="http://schemas.microsoft.com/office/drawing/2014/main" id="{BA198F47-A7E9-40F6-B199-8960150EB7F6}"/>
                  </a:ext>
                </a:extLst>
              </p:cNvPr>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1190;p19">
                <a:extLst>
                  <a:ext uri="{FF2B5EF4-FFF2-40B4-BE49-F238E27FC236}">
                    <a16:creationId xmlns:a16="http://schemas.microsoft.com/office/drawing/2014/main" id="{287BF37C-1FAB-4A6A-B6B7-4EBEDF2C572C}"/>
                  </a:ext>
                </a:extLst>
              </p:cNvPr>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1191;p19">
                <a:extLst>
                  <a:ext uri="{FF2B5EF4-FFF2-40B4-BE49-F238E27FC236}">
                    <a16:creationId xmlns:a16="http://schemas.microsoft.com/office/drawing/2014/main" id="{06B7EC79-1B6B-4154-AC91-0E18A4CF81BE}"/>
                  </a:ext>
                </a:extLst>
              </p:cNvPr>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1192;p19">
                <a:extLst>
                  <a:ext uri="{FF2B5EF4-FFF2-40B4-BE49-F238E27FC236}">
                    <a16:creationId xmlns:a16="http://schemas.microsoft.com/office/drawing/2014/main" id="{6366D075-F5CB-4348-A220-D7741D4F4BD3}"/>
                  </a:ext>
                </a:extLst>
              </p:cNvPr>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1193;p19">
                <a:extLst>
                  <a:ext uri="{FF2B5EF4-FFF2-40B4-BE49-F238E27FC236}">
                    <a16:creationId xmlns:a16="http://schemas.microsoft.com/office/drawing/2014/main" id="{8AECEB90-9BE3-4DE1-9FCA-EA3AB6F6119F}"/>
                  </a:ext>
                </a:extLst>
              </p:cNvPr>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1194;p19">
                <a:extLst>
                  <a:ext uri="{FF2B5EF4-FFF2-40B4-BE49-F238E27FC236}">
                    <a16:creationId xmlns:a16="http://schemas.microsoft.com/office/drawing/2014/main" id="{FE2DB81B-9D35-4824-8B79-39B3B1FE4914}"/>
                  </a:ext>
                </a:extLst>
              </p:cNvPr>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1195;p19">
                <a:extLst>
                  <a:ext uri="{FF2B5EF4-FFF2-40B4-BE49-F238E27FC236}">
                    <a16:creationId xmlns:a16="http://schemas.microsoft.com/office/drawing/2014/main" id="{88C69364-C05B-41C3-AB0D-024575C47B7E}"/>
                  </a:ext>
                </a:extLst>
              </p:cNvPr>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1196;p19">
                <a:extLst>
                  <a:ext uri="{FF2B5EF4-FFF2-40B4-BE49-F238E27FC236}">
                    <a16:creationId xmlns:a16="http://schemas.microsoft.com/office/drawing/2014/main" id="{5161A967-125E-411C-9480-E874928D9D73}"/>
                  </a:ext>
                </a:extLst>
              </p:cNvPr>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1197;p19">
                <a:extLst>
                  <a:ext uri="{FF2B5EF4-FFF2-40B4-BE49-F238E27FC236}">
                    <a16:creationId xmlns:a16="http://schemas.microsoft.com/office/drawing/2014/main" id="{7F5806A6-0AA0-4AD0-B9A0-76F3BA99A148}"/>
                  </a:ext>
                </a:extLst>
              </p:cNvPr>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1198;p19">
                <a:extLst>
                  <a:ext uri="{FF2B5EF4-FFF2-40B4-BE49-F238E27FC236}">
                    <a16:creationId xmlns:a16="http://schemas.microsoft.com/office/drawing/2014/main" id="{340CF268-0012-4177-A5CE-97B9AB604AB1}"/>
                  </a:ext>
                </a:extLst>
              </p:cNvPr>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1199;p19">
                <a:extLst>
                  <a:ext uri="{FF2B5EF4-FFF2-40B4-BE49-F238E27FC236}">
                    <a16:creationId xmlns:a16="http://schemas.microsoft.com/office/drawing/2014/main" id="{606A13C1-D1F6-472E-AC01-E34BF4DE2EF5}"/>
                  </a:ext>
                </a:extLst>
              </p:cNvPr>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1200;p19">
                <a:extLst>
                  <a:ext uri="{FF2B5EF4-FFF2-40B4-BE49-F238E27FC236}">
                    <a16:creationId xmlns:a16="http://schemas.microsoft.com/office/drawing/2014/main" id="{00437510-7074-4474-B700-0F155A90DB01}"/>
                  </a:ext>
                </a:extLst>
              </p:cNvPr>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1201;p19">
                <a:extLst>
                  <a:ext uri="{FF2B5EF4-FFF2-40B4-BE49-F238E27FC236}">
                    <a16:creationId xmlns:a16="http://schemas.microsoft.com/office/drawing/2014/main" id="{5BAF2FC4-85A1-48D9-A325-C828E02CC1F8}"/>
                  </a:ext>
                </a:extLst>
              </p:cNvPr>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 name="Google Shape;1202;p19">
                <a:extLst>
                  <a:ext uri="{FF2B5EF4-FFF2-40B4-BE49-F238E27FC236}">
                    <a16:creationId xmlns:a16="http://schemas.microsoft.com/office/drawing/2014/main" id="{BBE57194-E615-49E5-8379-709DC84ABBDB}"/>
                  </a:ext>
                </a:extLst>
              </p:cNvPr>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1203;p19">
                <a:extLst>
                  <a:ext uri="{FF2B5EF4-FFF2-40B4-BE49-F238E27FC236}">
                    <a16:creationId xmlns:a16="http://schemas.microsoft.com/office/drawing/2014/main" id="{D28016F8-59DD-455A-9CEB-79FCAFDF9471}"/>
                  </a:ext>
                </a:extLst>
              </p:cNvPr>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0" name="Google Shape;1204;p19">
              <a:extLst>
                <a:ext uri="{FF2B5EF4-FFF2-40B4-BE49-F238E27FC236}">
                  <a16:creationId xmlns:a16="http://schemas.microsoft.com/office/drawing/2014/main" id="{EE7FADB1-A674-41B4-B5D9-ED7A35103DC7}"/>
                </a:ext>
              </a:extLst>
            </p:cNvPr>
            <p:cNvGrpSpPr/>
            <p:nvPr/>
          </p:nvGrpSpPr>
          <p:grpSpPr>
            <a:xfrm>
              <a:off x="3915836" y="4477454"/>
              <a:ext cx="746806" cy="516445"/>
              <a:chOff x="5696936" y="5293804"/>
              <a:chExt cx="746806" cy="516445"/>
            </a:xfrm>
          </p:grpSpPr>
          <p:sp>
            <p:nvSpPr>
              <p:cNvPr id="81" name="Google Shape;1205;p19">
                <a:extLst>
                  <a:ext uri="{FF2B5EF4-FFF2-40B4-BE49-F238E27FC236}">
                    <a16:creationId xmlns:a16="http://schemas.microsoft.com/office/drawing/2014/main" id="{D4C6F36F-E596-464A-8E3B-66FCA4B16EA7}"/>
                  </a:ext>
                </a:extLst>
              </p:cNvPr>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411"/>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 name="Google Shape;1206;p19">
                <a:extLst>
                  <a:ext uri="{FF2B5EF4-FFF2-40B4-BE49-F238E27FC236}">
                    <a16:creationId xmlns:a16="http://schemas.microsoft.com/office/drawing/2014/main" id="{53CE9C16-ED6C-444F-9E62-3EB8B7FA1B13}"/>
                  </a:ext>
                </a:extLst>
              </p:cNvPr>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 name="Google Shape;1207;p19">
                <a:extLst>
                  <a:ext uri="{FF2B5EF4-FFF2-40B4-BE49-F238E27FC236}">
                    <a16:creationId xmlns:a16="http://schemas.microsoft.com/office/drawing/2014/main" id="{0BF17956-0E27-44D7-B8FA-A8B2F08A3B02}"/>
                  </a:ext>
                </a:extLst>
              </p:cNvPr>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 name="Google Shape;1208;p19">
                <a:extLst>
                  <a:ext uri="{FF2B5EF4-FFF2-40B4-BE49-F238E27FC236}">
                    <a16:creationId xmlns:a16="http://schemas.microsoft.com/office/drawing/2014/main" id="{B2EC7444-7DA8-4A93-A6AE-B5B9F32858B3}"/>
                  </a:ext>
                </a:extLst>
              </p:cNvPr>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 name="Google Shape;1209;p19">
                <a:extLst>
                  <a:ext uri="{FF2B5EF4-FFF2-40B4-BE49-F238E27FC236}">
                    <a16:creationId xmlns:a16="http://schemas.microsoft.com/office/drawing/2014/main" id="{BA1E8964-AA82-49F6-8389-824A43ACED0C}"/>
                  </a:ext>
                </a:extLst>
              </p:cNvPr>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 name="Google Shape;1210;p19">
                <a:extLst>
                  <a:ext uri="{FF2B5EF4-FFF2-40B4-BE49-F238E27FC236}">
                    <a16:creationId xmlns:a16="http://schemas.microsoft.com/office/drawing/2014/main" id="{0AE9F8B5-DF43-4A0F-BB61-424C390CE372}"/>
                  </a:ext>
                </a:extLst>
              </p:cNvPr>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 name="Google Shape;1211;p19">
                <a:extLst>
                  <a:ext uri="{FF2B5EF4-FFF2-40B4-BE49-F238E27FC236}">
                    <a16:creationId xmlns:a16="http://schemas.microsoft.com/office/drawing/2014/main" id="{28726D8D-3ABB-476F-9C96-FB6D11470A80}"/>
                  </a:ext>
                </a:extLst>
              </p:cNvPr>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 name="Google Shape;1212;p19">
                <a:extLst>
                  <a:ext uri="{FF2B5EF4-FFF2-40B4-BE49-F238E27FC236}">
                    <a16:creationId xmlns:a16="http://schemas.microsoft.com/office/drawing/2014/main" id="{BC4660DB-872E-47DD-8575-064862C4BD78}"/>
                  </a:ext>
                </a:extLst>
              </p:cNvPr>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 name="Google Shape;1213;p19">
                <a:extLst>
                  <a:ext uri="{FF2B5EF4-FFF2-40B4-BE49-F238E27FC236}">
                    <a16:creationId xmlns:a16="http://schemas.microsoft.com/office/drawing/2014/main" id="{1131D105-432F-4733-894E-488DE4820784}"/>
                  </a:ext>
                </a:extLst>
              </p:cNvPr>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 name="Google Shape;1214;p19">
                <a:extLst>
                  <a:ext uri="{FF2B5EF4-FFF2-40B4-BE49-F238E27FC236}">
                    <a16:creationId xmlns:a16="http://schemas.microsoft.com/office/drawing/2014/main" id="{1E1F6E21-A464-4671-90BD-B88DFD064575}"/>
                  </a:ext>
                </a:extLst>
              </p:cNvPr>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 name="Google Shape;1215;p19">
                <a:extLst>
                  <a:ext uri="{FF2B5EF4-FFF2-40B4-BE49-F238E27FC236}">
                    <a16:creationId xmlns:a16="http://schemas.microsoft.com/office/drawing/2014/main" id="{B60BB33F-9812-41E4-A9FA-AF58C55CE84D}"/>
                  </a:ext>
                </a:extLst>
              </p:cNvPr>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 name="Google Shape;1216;p19">
                <a:extLst>
                  <a:ext uri="{FF2B5EF4-FFF2-40B4-BE49-F238E27FC236}">
                    <a16:creationId xmlns:a16="http://schemas.microsoft.com/office/drawing/2014/main" id="{07EE6F2C-0A74-4430-AC6C-0FD15DAC9A9F}"/>
                  </a:ext>
                </a:extLst>
              </p:cNvPr>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 name="Google Shape;1217;p19">
                <a:extLst>
                  <a:ext uri="{FF2B5EF4-FFF2-40B4-BE49-F238E27FC236}">
                    <a16:creationId xmlns:a16="http://schemas.microsoft.com/office/drawing/2014/main" id="{08AA20B9-78D1-4683-9CCD-89BB67278945}"/>
                  </a:ext>
                </a:extLst>
              </p:cNvPr>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 name="Google Shape;1218;p19">
                <a:extLst>
                  <a:ext uri="{FF2B5EF4-FFF2-40B4-BE49-F238E27FC236}">
                    <a16:creationId xmlns:a16="http://schemas.microsoft.com/office/drawing/2014/main" id="{C9FFA5E9-C8BB-49DF-BAD4-B8E86AF6C6AB}"/>
                  </a:ext>
                </a:extLst>
              </p:cNvPr>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 name="Google Shape;1219;p19">
                <a:extLst>
                  <a:ext uri="{FF2B5EF4-FFF2-40B4-BE49-F238E27FC236}">
                    <a16:creationId xmlns:a16="http://schemas.microsoft.com/office/drawing/2014/main" id="{286F79E7-A9EC-497F-8EB8-14A8E92417F6}"/>
                  </a:ext>
                </a:extLst>
              </p:cNvPr>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 name="Google Shape;1220;p19">
                <a:extLst>
                  <a:ext uri="{FF2B5EF4-FFF2-40B4-BE49-F238E27FC236}">
                    <a16:creationId xmlns:a16="http://schemas.microsoft.com/office/drawing/2014/main" id="{624EC390-DECD-4E99-B3A1-902106D2F305}"/>
                  </a:ext>
                </a:extLst>
              </p:cNvPr>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 name="Google Shape;1221;p19">
                <a:extLst>
                  <a:ext uri="{FF2B5EF4-FFF2-40B4-BE49-F238E27FC236}">
                    <a16:creationId xmlns:a16="http://schemas.microsoft.com/office/drawing/2014/main" id="{628E8B8C-F7C0-483E-95F3-88E564B76DD7}"/>
                  </a:ext>
                </a:extLst>
              </p:cNvPr>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1" name="Google Shape;1222;p19">
              <a:extLst>
                <a:ext uri="{FF2B5EF4-FFF2-40B4-BE49-F238E27FC236}">
                  <a16:creationId xmlns:a16="http://schemas.microsoft.com/office/drawing/2014/main" id="{7C46F25B-2586-48C2-811D-73E50CF9EB90}"/>
                </a:ext>
              </a:extLst>
            </p:cNvPr>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 name="Google Shape;1223;p19">
              <a:extLst>
                <a:ext uri="{FF2B5EF4-FFF2-40B4-BE49-F238E27FC236}">
                  <a16:creationId xmlns:a16="http://schemas.microsoft.com/office/drawing/2014/main" id="{041A88B7-00BA-4D00-9368-903D8BD53BB2}"/>
                </a:ext>
              </a:extLst>
            </p:cNvPr>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 name="Google Shape;1224;p19">
              <a:extLst>
                <a:ext uri="{FF2B5EF4-FFF2-40B4-BE49-F238E27FC236}">
                  <a16:creationId xmlns:a16="http://schemas.microsoft.com/office/drawing/2014/main" id="{26DCF192-4CD9-4E02-9B39-BE20B81D5A81}"/>
                </a:ext>
              </a:extLst>
            </p:cNvPr>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 name="Google Shape;1225;p19">
              <a:extLst>
                <a:ext uri="{FF2B5EF4-FFF2-40B4-BE49-F238E27FC236}">
                  <a16:creationId xmlns:a16="http://schemas.microsoft.com/office/drawing/2014/main" id="{4C10369B-0FE5-4F85-83A2-1BE5FF09A54A}"/>
                </a:ext>
              </a:extLst>
            </p:cNvPr>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 name="Google Shape;1226;p19">
              <a:extLst>
                <a:ext uri="{FF2B5EF4-FFF2-40B4-BE49-F238E27FC236}">
                  <a16:creationId xmlns:a16="http://schemas.microsoft.com/office/drawing/2014/main" id="{A73B6146-49E9-4F16-B78E-A009929B87A3}"/>
                </a:ext>
              </a:extLst>
            </p:cNvPr>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 name="Google Shape;1227;p19">
              <a:extLst>
                <a:ext uri="{FF2B5EF4-FFF2-40B4-BE49-F238E27FC236}">
                  <a16:creationId xmlns:a16="http://schemas.microsoft.com/office/drawing/2014/main" id="{38B10F6A-6678-4C73-8632-5454A3421711}"/>
                </a:ext>
              </a:extLst>
            </p:cNvPr>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 name="Google Shape;1228;p19">
              <a:extLst>
                <a:ext uri="{FF2B5EF4-FFF2-40B4-BE49-F238E27FC236}">
                  <a16:creationId xmlns:a16="http://schemas.microsoft.com/office/drawing/2014/main" id="{80EB8353-9050-4799-AA14-25D280C31BBB}"/>
                </a:ext>
              </a:extLst>
            </p:cNvPr>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 name="Google Shape;1229;p19">
              <a:extLst>
                <a:ext uri="{FF2B5EF4-FFF2-40B4-BE49-F238E27FC236}">
                  <a16:creationId xmlns:a16="http://schemas.microsoft.com/office/drawing/2014/main" id="{521A0D21-5892-4BF7-8809-835F9ACD1092}"/>
                </a:ext>
              </a:extLst>
            </p:cNvPr>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 name="Google Shape;1230;p19">
              <a:extLst>
                <a:ext uri="{FF2B5EF4-FFF2-40B4-BE49-F238E27FC236}">
                  <a16:creationId xmlns:a16="http://schemas.microsoft.com/office/drawing/2014/main" id="{99CB44BD-BADD-4C0F-9B8E-630E9C314EB1}"/>
                </a:ext>
              </a:extLst>
            </p:cNvPr>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 name="Google Shape;1231;p19">
              <a:extLst>
                <a:ext uri="{FF2B5EF4-FFF2-40B4-BE49-F238E27FC236}">
                  <a16:creationId xmlns:a16="http://schemas.microsoft.com/office/drawing/2014/main" id="{C3EFF592-6417-4894-A4F7-F61FD5E5D56C}"/>
                </a:ext>
              </a:extLst>
            </p:cNvPr>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 name="Google Shape;1232;p19">
              <a:extLst>
                <a:ext uri="{FF2B5EF4-FFF2-40B4-BE49-F238E27FC236}">
                  <a16:creationId xmlns:a16="http://schemas.microsoft.com/office/drawing/2014/main" id="{DF91343A-E0A9-41F6-A5CE-246E204AE5C9}"/>
                </a:ext>
              </a:extLst>
            </p:cNvPr>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 name="Google Shape;1233;p19">
              <a:extLst>
                <a:ext uri="{FF2B5EF4-FFF2-40B4-BE49-F238E27FC236}">
                  <a16:creationId xmlns:a16="http://schemas.microsoft.com/office/drawing/2014/main" id="{0FA4AC36-4416-4D12-863A-5CD2DDD5C91C}"/>
                </a:ext>
              </a:extLst>
            </p:cNvPr>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 name="Google Shape;1234;p19">
              <a:extLst>
                <a:ext uri="{FF2B5EF4-FFF2-40B4-BE49-F238E27FC236}">
                  <a16:creationId xmlns:a16="http://schemas.microsoft.com/office/drawing/2014/main" id="{38483425-E4EF-4650-ADD7-D4B1283B582F}"/>
                </a:ext>
              </a:extLst>
            </p:cNvPr>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 name="Google Shape;1235;p19">
              <a:extLst>
                <a:ext uri="{FF2B5EF4-FFF2-40B4-BE49-F238E27FC236}">
                  <a16:creationId xmlns:a16="http://schemas.microsoft.com/office/drawing/2014/main" id="{75D892F1-330E-46DD-90D7-8D7151902D15}"/>
                </a:ext>
              </a:extLst>
            </p:cNvPr>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 name="Google Shape;1236;p19">
              <a:extLst>
                <a:ext uri="{FF2B5EF4-FFF2-40B4-BE49-F238E27FC236}">
                  <a16:creationId xmlns:a16="http://schemas.microsoft.com/office/drawing/2014/main" id="{E1E622AF-AEE3-44C4-B032-A4144B99540B}"/>
                </a:ext>
              </a:extLst>
            </p:cNvPr>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 name="Google Shape;1237;p19">
              <a:extLst>
                <a:ext uri="{FF2B5EF4-FFF2-40B4-BE49-F238E27FC236}">
                  <a16:creationId xmlns:a16="http://schemas.microsoft.com/office/drawing/2014/main" id="{7DD20E06-F368-4672-B57B-40599ECAFAF8}"/>
                </a:ext>
              </a:extLst>
            </p:cNvPr>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 name="Google Shape;1238;p19">
              <a:extLst>
                <a:ext uri="{FF2B5EF4-FFF2-40B4-BE49-F238E27FC236}">
                  <a16:creationId xmlns:a16="http://schemas.microsoft.com/office/drawing/2014/main" id="{B449CE52-5F3D-4D30-8E23-1DCA29DED328}"/>
                </a:ext>
              </a:extLst>
            </p:cNvPr>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 name="Google Shape;1239;p19">
              <a:extLst>
                <a:ext uri="{FF2B5EF4-FFF2-40B4-BE49-F238E27FC236}">
                  <a16:creationId xmlns:a16="http://schemas.microsoft.com/office/drawing/2014/main" id="{70431024-5744-47E7-B67C-C360129281A8}"/>
                </a:ext>
              </a:extLst>
            </p:cNvPr>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 name="Google Shape;1240;p19">
              <a:extLst>
                <a:ext uri="{FF2B5EF4-FFF2-40B4-BE49-F238E27FC236}">
                  <a16:creationId xmlns:a16="http://schemas.microsoft.com/office/drawing/2014/main" id="{350CB074-88A0-4A1F-A245-2B10374C1C22}"/>
                </a:ext>
              </a:extLst>
            </p:cNvPr>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 name="Google Shape;1241;p19">
              <a:extLst>
                <a:ext uri="{FF2B5EF4-FFF2-40B4-BE49-F238E27FC236}">
                  <a16:creationId xmlns:a16="http://schemas.microsoft.com/office/drawing/2014/main" id="{8D798224-90F7-49AA-9A86-3AE72EE17579}"/>
                </a:ext>
              </a:extLst>
            </p:cNvPr>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 name="Google Shape;1242;p19">
              <a:extLst>
                <a:ext uri="{FF2B5EF4-FFF2-40B4-BE49-F238E27FC236}">
                  <a16:creationId xmlns:a16="http://schemas.microsoft.com/office/drawing/2014/main" id="{6EE2AA54-5251-4ED1-BDED-2AF0BE7370C8}"/>
                </a:ext>
              </a:extLst>
            </p:cNvPr>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 name="Google Shape;1243;p19">
              <a:extLst>
                <a:ext uri="{FF2B5EF4-FFF2-40B4-BE49-F238E27FC236}">
                  <a16:creationId xmlns:a16="http://schemas.microsoft.com/office/drawing/2014/main" id="{AAB2B3B7-6CC7-414D-9075-1C17B07554AD}"/>
                </a:ext>
              </a:extLst>
            </p:cNvPr>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 name="Google Shape;1244;p19">
              <a:extLst>
                <a:ext uri="{FF2B5EF4-FFF2-40B4-BE49-F238E27FC236}">
                  <a16:creationId xmlns:a16="http://schemas.microsoft.com/office/drawing/2014/main" id="{F7E7A8D1-BA08-49BC-B218-D7EBFE7E0D60}"/>
                </a:ext>
              </a:extLst>
            </p:cNvPr>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 name="Google Shape;1245;p19">
              <a:extLst>
                <a:ext uri="{FF2B5EF4-FFF2-40B4-BE49-F238E27FC236}">
                  <a16:creationId xmlns:a16="http://schemas.microsoft.com/office/drawing/2014/main" id="{88AF5ED5-E134-4735-9299-A2CE48603099}"/>
                </a:ext>
              </a:extLst>
            </p:cNvPr>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 name="Google Shape;1246;p19">
              <a:extLst>
                <a:ext uri="{FF2B5EF4-FFF2-40B4-BE49-F238E27FC236}">
                  <a16:creationId xmlns:a16="http://schemas.microsoft.com/office/drawing/2014/main" id="{42BA7470-5697-4380-851B-BF9A397DE0A9}"/>
                </a:ext>
              </a:extLst>
            </p:cNvPr>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 name="Google Shape;1247;p19">
              <a:extLst>
                <a:ext uri="{FF2B5EF4-FFF2-40B4-BE49-F238E27FC236}">
                  <a16:creationId xmlns:a16="http://schemas.microsoft.com/office/drawing/2014/main" id="{D2232A54-32A2-43DE-AE4A-C015B8411424}"/>
                </a:ext>
              </a:extLst>
            </p:cNvPr>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 name="Google Shape;1248;p19">
              <a:extLst>
                <a:ext uri="{FF2B5EF4-FFF2-40B4-BE49-F238E27FC236}">
                  <a16:creationId xmlns:a16="http://schemas.microsoft.com/office/drawing/2014/main" id="{EC3B2970-63C8-48E0-A3C9-5C65E61B3C21}"/>
                </a:ext>
              </a:extLst>
            </p:cNvPr>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 name="Google Shape;1249;p19">
              <a:extLst>
                <a:ext uri="{FF2B5EF4-FFF2-40B4-BE49-F238E27FC236}">
                  <a16:creationId xmlns:a16="http://schemas.microsoft.com/office/drawing/2014/main" id="{8E2CFD2B-F48B-4310-B687-9454CC60A902}"/>
                </a:ext>
              </a:extLst>
            </p:cNvPr>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 name="Google Shape;1250;p19">
              <a:extLst>
                <a:ext uri="{FF2B5EF4-FFF2-40B4-BE49-F238E27FC236}">
                  <a16:creationId xmlns:a16="http://schemas.microsoft.com/office/drawing/2014/main" id="{01B3BA41-2CE5-4EC2-91CD-7C7F0FDA9D74}"/>
                </a:ext>
              </a:extLst>
            </p:cNvPr>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 name="Google Shape;1251;p19">
              <a:extLst>
                <a:ext uri="{FF2B5EF4-FFF2-40B4-BE49-F238E27FC236}">
                  <a16:creationId xmlns:a16="http://schemas.microsoft.com/office/drawing/2014/main" id="{C111B17B-BD09-4FEA-97B8-D4EEE289F50E}"/>
                </a:ext>
              </a:extLst>
            </p:cNvPr>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26254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0C817-0DE8-490F-BF0F-C9169538D90B}"/>
              </a:ext>
            </a:extLst>
          </p:cNvPr>
          <p:cNvSpPr>
            <a:spLocks noGrp="1"/>
          </p:cNvSpPr>
          <p:nvPr>
            <p:ph type="ctrTitle"/>
          </p:nvPr>
        </p:nvSpPr>
        <p:spPr>
          <a:xfrm>
            <a:off x="679450" y="226728"/>
            <a:ext cx="10833100" cy="1011237"/>
          </a:xfrm>
        </p:spPr>
        <p:txBody>
          <a:bodyPr/>
          <a:lstStyle/>
          <a:p>
            <a:pPr algn="l"/>
            <a:r>
              <a:rPr lang="en-US" dirty="0"/>
              <a:t>Recommendations</a:t>
            </a:r>
          </a:p>
        </p:txBody>
      </p:sp>
      <p:sp>
        <p:nvSpPr>
          <p:cNvPr id="3" name="Subtitle 2">
            <a:extLst>
              <a:ext uri="{FF2B5EF4-FFF2-40B4-BE49-F238E27FC236}">
                <a16:creationId xmlns:a16="http://schemas.microsoft.com/office/drawing/2014/main" id="{DC6DDAB2-DC14-4C11-BFB6-A7E44D0470A5}"/>
              </a:ext>
            </a:extLst>
          </p:cNvPr>
          <p:cNvSpPr>
            <a:spLocks noGrp="1"/>
          </p:cNvSpPr>
          <p:nvPr>
            <p:ph type="subTitle" idx="1"/>
          </p:nvPr>
        </p:nvSpPr>
        <p:spPr>
          <a:xfrm>
            <a:off x="220539" y="1382059"/>
            <a:ext cx="5998897" cy="5620035"/>
          </a:xfrm>
        </p:spPr>
        <p:txBody>
          <a:bodyPr/>
          <a:lstStyle/>
          <a:p>
            <a:pPr marL="342900" indent="-342900" algn="l">
              <a:buFont typeface="Arial" panose="020B0604020202020204" pitchFamily="34" charset="0"/>
              <a:buChar char="•"/>
            </a:pPr>
            <a:r>
              <a:rPr lang="en-US" sz="1800" dirty="0"/>
              <a:t>Classification algorithms can be used to predict if a house is near a coastal area. </a:t>
            </a:r>
          </a:p>
          <a:p>
            <a:pPr marL="342900" indent="-342900" algn="l">
              <a:buFont typeface="Arial" panose="020B0604020202020204" pitchFamily="34" charset="0"/>
              <a:buChar char="•"/>
            </a:pPr>
            <a:r>
              <a:rPr lang="en-US" sz="1800" dirty="0"/>
              <a:t>Clustering algorithms can be used to identify similar neighbors</a:t>
            </a:r>
          </a:p>
          <a:p>
            <a:pPr marL="342900" indent="-342900" algn="l">
              <a:buFont typeface="Arial" panose="020B0604020202020204" pitchFamily="34" charset="0"/>
              <a:buChar char="•"/>
            </a:pPr>
            <a:r>
              <a:rPr lang="en-US" sz="1800" dirty="0"/>
              <a:t>Machine learning algorithms can predict the value of a building or asset over the next decade, based on data from the last few years. You can see exactly how much profit you will get in the next 10 years. !!</a:t>
            </a:r>
          </a:p>
          <a:p>
            <a:pPr marL="342900" indent="-342900" algn="l">
              <a:buFont typeface="Arial" panose="020B0604020202020204" pitchFamily="34" charset="0"/>
              <a:buChar char="•"/>
            </a:pPr>
            <a:r>
              <a:rPr lang="en-US" sz="1800" dirty="0"/>
              <a:t>Using machine learning algorithms in recommender systems helps buyers find property details and unique insights of it.</a:t>
            </a:r>
            <a:endParaRPr lang="en-IN" sz="1800" dirty="0"/>
          </a:p>
        </p:txBody>
      </p:sp>
      <p:grpSp>
        <p:nvGrpSpPr>
          <p:cNvPr id="144" name="Google Shape;348;p13">
            <a:extLst>
              <a:ext uri="{FF2B5EF4-FFF2-40B4-BE49-F238E27FC236}">
                <a16:creationId xmlns:a16="http://schemas.microsoft.com/office/drawing/2014/main" id="{052BE367-FCA0-47EF-9282-35E3BE751112}"/>
              </a:ext>
            </a:extLst>
          </p:cNvPr>
          <p:cNvGrpSpPr/>
          <p:nvPr/>
        </p:nvGrpSpPr>
        <p:grpSpPr>
          <a:xfrm>
            <a:off x="7954303" y="1416261"/>
            <a:ext cx="3761447" cy="4291485"/>
            <a:chOff x="2602525" y="317054"/>
            <a:chExt cx="4174283" cy="4762495"/>
          </a:xfrm>
        </p:grpSpPr>
        <p:sp>
          <p:nvSpPr>
            <p:cNvPr id="145" name="Google Shape;349;p13">
              <a:extLst>
                <a:ext uri="{FF2B5EF4-FFF2-40B4-BE49-F238E27FC236}">
                  <a16:creationId xmlns:a16="http://schemas.microsoft.com/office/drawing/2014/main" id="{79E1F47B-6664-4D7D-84C5-F8F430499329}"/>
                </a:ext>
              </a:extLst>
            </p:cNvPr>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350;p13">
              <a:extLst>
                <a:ext uri="{FF2B5EF4-FFF2-40B4-BE49-F238E27FC236}">
                  <a16:creationId xmlns:a16="http://schemas.microsoft.com/office/drawing/2014/main" id="{EC461ECB-F138-4385-AB67-8D5C6B61F641}"/>
                </a:ext>
              </a:extLst>
            </p:cNvPr>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351;p13">
              <a:extLst>
                <a:ext uri="{FF2B5EF4-FFF2-40B4-BE49-F238E27FC236}">
                  <a16:creationId xmlns:a16="http://schemas.microsoft.com/office/drawing/2014/main" id="{AC62DB83-D7BF-4BA1-B0FF-306FF46DFD84}"/>
                </a:ext>
              </a:extLst>
            </p:cNvPr>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352;p13">
              <a:extLst>
                <a:ext uri="{FF2B5EF4-FFF2-40B4-BE49-F238E27FC236}">
                  <a16:creationId xmlns:a16="http://schemas.microsoft.com/office/drawing/2014/main" id="{93D3F05A-8F6E-4223-A267-A03AAB1887D0}"/>
                </a:ext>
              </a:extLst>
            </p:cNvPr>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353;p13">
              <a:extLst>
                <a:ext uri="{FF2B5EF4-FFF2-40B4-BE49-F238E27FC236}">
                  <a16:creationId xmlns:a16="http://schemas.microsoft.com/office/drawing/2014/main" id="{84916740-1C7B-4209-B3BE-A151F91F7D17}"/>
                </a:ext>
              </a:extLst>
            </p:cNvPr>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354;p13">
              <a:extLst>
                <a:ext uri="{FF2B5EF4-FFF2-40B4-BE49-F238E27FC236}">
                  <a16:creationId xmlns:a16="http://schemas.microsoft.com/office/drawing/2014/main" id="{A524E108-E6C9-4C80-9882-68E8D17B826B}"/>
                </a:ext>
              </a:extLst>
            </p:cNvPr>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355;p13">
              <a:extLst>
                <a:ext uri="{FF2B5EF4-FFF2-40B4-BE49-F238E27FC236}">
                  <a16:creationId xmlns:a16="http://schemas.microsoft.com/office/drawing/2014/main" id="{3485857B-FA62-4DE6-A324-107AC1761C1A}"/>
                </a:ext>
              </a:extLst>
            </p:cNvPr>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356;p13">
              <a:extLst>
                <a:ext uri="{FF2B5EF4-FFF2-40B4-BE49-F238E27FC236}">
                  <a16:creationId xmlns:a16="http://schemas.microsoft.com/office/drawing/2014/main" id="{27B7BF21-1244-4C6E-82B3-8D07844C247E}"/>
                </a:ext>
              </a:extLst>
            </p:cNvPr>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357;p13">
              <a:extLst>
                <a:ext uri="{FF2B5EF4-FFF2-40B4-BE49-F238E27FC236}">
                  <a16:creationId xmlns:a16="http://schemas.microsoft.com/office/drawing/2014/main" id="{BB4B347F-FF97-4B4B-B93E-B6928BA85142}"/>
                </a:ext>
              </a:extLst>
            </p:cNvPr>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358;p13">
              <a:extLst>
                <a:ext uri="{FF2B5EF4-FFF2-40B4-BE49-F238E27FC236}">
                  <a16:creationId xmlns:a16="http://schemas.microsoft.com/office/drawing/2014/main" id="{A12C18F0-B79A-4C2E-9C33-62F5E67DABDE}"/>
                </a:ext>
              </a:extLst>
            </p:cNvPr>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359;p13">
              <a:extLst>
                <a:ext uri="{FF2B5EF4-FFF2-40B4-BE49-F238E27FC236}">
                  <a16:creationId xmlns:a16="http://schemas.microsoft.com/office/drawing/2014/main" id="{D683F745-D82C-47F5-8A8F-7F0281994E80}"/>
                </a:ext>
              </a:extLst>
            </p:cNvPr>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360;p13">
              <a:extLst>
                <a:ext uri="{FF2B5EF4-FFF2-40B4-BE49-F238E27FC236}">
                  <a16:creationId xmlns:a16="http://schemas.microsoft.com/office/drawing/2014/main" id="{2AA68CE7-A1B2-4F32-969B-BC45402C621D}"/>
                </a:ext>
              </a:extLst>
            </p:cNvPr>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361;p13">
              <a:extLst>
                <a:ext uri="{FF2B5EF4-FFF2-40B4-BE49-F238E27FC236}">
                  <a16:creationId xmlns:a16="http://schemas.microsoft.com/office/drawing/2014/main" id="{A29951B0-D495-4FC4-8B15-52A24F714ACC}"/>
                </a:ext>
              </a:extLst>
            </p:cNvPr>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362;p13">
              <a:extLst>
                <a:ext uri="{FF2B5EF4-FFF2-40B4-BE49-F238E27FC236}">
                  <a16:creationId xmlns:a16="http://schemas.microsoft.com/office/drawing/2014/main" id="{B858FE84-0CAF-4235-8904-008FF53D3056}"/>
                </a:ext>
              </a:extLst>
            </p:cNvPr>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363;p13">
              <a:extLst>
                <a:ext uri="{FF2B5EF4-FFF2-40B4-BE49-F238E27FC236}">
                  <a16:creationId xmlns:a16="http://schemas.microsoft.com/office/drawing/2014/main" id="{0F37351D-0894-4992-B53A-9C01E84862BF}"/>
                </a:ext>
              </a:extLst>
            </p:cNvPr>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364;p13">
              <a:extLst>
                <a:ext uri="{FF2B5EF4-FFF2-40B4-BE49-F238E27FC236}">
                  <a16:creationId xmlns:a16="http://schemas.microsoft.com/office/drawing/2014/main" id="{7194C1D4-F8D1-41DC-A5C1-8D99757D3806}"/>
                </a:ext>
              </a:extLst>
            </p:cNvPr>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365;p13">
              <a:extLst>
                <a:ext uri="{FF2B5EF4-FFF2-40B4-BE49-F238E27FC236}">
                  <a16:creationId xmlns:a16="http://schemas.microsoft.com/office/drawing/2014/main" id="{EA76EF27-333B-4169-8796-8F8B890DEEDB}"/>
                </a:ext>
              </a:extLst>
            </p:cNvPr>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366;p13">
              <a:extLst>
                <a:ext uri="{FF2B5EF4-FFF2-40B4-BE49-F238E27FC236}">
                  <a16:creationId xmlns:a16="http://schemas.microsoft.com/office/drawing/2014/main" id="{99141E68-03AA-43DF-B34E-6D5E8CDC8A21}"/>
                </a:ext>
              </a:extLst>
            </p:cNvPr>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367;p13">
              <a:extLst>
                <a:ext uri="{FF2B5EF4-FFF2-40B4-BE49-F238E27FC236}">
                  <a16:creationId xmlns:a16="http://schemas.microsoft.com/office/drawing/2014/main" id="{58F3579B-E948-4ED8-A929-F557E54AC04F}"/>
                </a:ext>
              </a:extLst>
            </p:cNvPr>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368;p13">
              <a:extLst>
                <a:ext uri="{FF2B5EF4-FFF2-40B4-BE49-F238E27FC236}">
                  <a16:creationId xmlns:a16="http://schemas.microsoft.com/office/drawing/2014/main" id="{AF251806-183D-4D9B-B114-6EBEDAFD0F64}"/>
                </a:ext>
              </a:extLst>
            </p:cNvPr>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369;p13">
              <a:extLst>
                <a:ext uri="{FF2B5EF4-FFF2-40B4-BE49-F238E27FC236}">
                  <a16:creationId xmlns:a16="http://schemas.microsoft.com/office/drawing/2014/main" id="{0E77C1D7-217D-4DC0-BFC4-BFF04AE6D025}"/>
                </a:ext>
              </a:extLst>
            </p:cNvPr>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370;p13">
              <a:extLst>
                <a:ext uri="{FF2B5EF4-FFF2-40B4-BE49-F238E27FC236}">
                  <a16:creationId xmlns:a16="http://schemas.microsoft.com/office/drawing/2014/main" id="{475949ED-43D0-4CBC-9DBC-0117A6CE97CD}"/>
                </a:ext>
              </a:extLst>
            </p:cNvPr>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371;p13">
              <a:extLst>
                <a:ext uri="{FF2B5EF4-FFF2-40B4-BE49-F238E27FC236}">
                  <a16:creationId xmlns:a16="http://schemas.microsoft.com/office/drawing/2014/main" id="{8E993378-C08C-4CA6-9EEF-7627335799AC}"/>
                </a:ext>
              </a:extLst>
            </p:cNvPr>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372;p13">
              <a:extLst>
                <a:ext uri="{FF2B5EF4-FFF2-40B4-BE49-F238E27FC236}">
                  <a16:creationId xmlns:a16="http://schemas.microsoft.com/office/drawing/2014/main" id="{EB926D4E-68AE-4E86-97DE-71A6EC1C797B}"/>
                </a:ext>
              </a:extLst>
            </p:cNvPr>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373;p13">
              <a:extLst>
                <a:ext uri="{FF2B5EF4-FFF2-40B4-BE49-F238E27FC236}">
                  <a16:creationId xmlns:a16="http://schemas.microsoft.com/office/drawing/2014/main" id="{E431995C-4C5C-43D9-8F8E-8557E84A69DA}"/>
                </a:ext>
              </a:extLst>
            </p:cNvPr>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374;p13">
              <a:extLst>
                <a:ext uri="{FF2B5EF4-FFF2-40B4-BE49-F238E27FC236}">
                  <a16:creationId xmlns:a16="http://schemas.microsoft.com/office/drawing/2014/main" id="{44AF52F5-9654-49F7-903D-91BEBC8A2938}"/>
                </a:ext>
              </a:extLst>
            </p:cNvPr>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375;p13">
              <a:extLst>
                <a:ext uri="{FF2B5EF4-FFF2-40B4-BE49-F238E27FC236}">
                  <a16:creationId xmlns:a16="http://schemas.microsoft.com/office/drawing/2014/main" id="{DEDD7455-DE75-4DC2-91E2-1D79DBBCF30E}"/>
                </a:ext>
              </a:extLst>
            </p:cNvPr>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376;p13">
              <a:extLst>
                <a:ext uri="{FF2B5EF4-FFF2-40B4-BE49-F238E27FC236}">
                  <a16:creationId xmlns:a16="http://schemas.microsoft.com/office/drawing/2014/main" id="{985252C3-3B59-4103-B3D3-1993728790FD}"/>
                </a:ext>
              </a:extLst>
            </p:cNvPr>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377;p13">
              <a:extLst>
                <a:ext uri="{FF2B5EF4-FFF2-40B4-BE49-F238E27FC236}">
                  <a16:creationId xmlns:a16="http://schemas.microsoft.com/office/drawing/2014/main" id="{B92AF03C-9EB0-4A18-98FD-FE493143FBFB}"/>
                </a:ext>
              </a:extLst>
            </p:cNvPr>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378;p13">
              <a:extLst>
                <a:ext uri="{FF2B5EF4-FFF2-40B4-BE49-F238E27FC236}">
                  <a16:creationId xmlns:a16="http://schemas.microsoft.com/office/drawing/2014/main" id="{F0CF36BA-C131-4742-8B99-B9A810D110DF}"/>
                </a:ext>
              </a:extLst>
            </p:cNvPr>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379;p13">
              <a:extLst>
                <a:ext uri="{FF2B5EF4-FFF2-40B4-BE49-F238E27FC236}">
                  <a16:creationId xmlns:a16="http://schemas.microsoft.com/office/drawing/2014/main" id="{F0D0ECD9-295B-4641-9ECC-03772588B30F}"/>
                </a:ext>
              </a:extLst>
            </p:cNvPr>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380;p13">
              <a:extLst>
                <a:ext uri="{FF2B5EF4-FFF2-40B4-BE49-F238E27FC236}">
                  <a16:creationId xmlns:a16="http://schemas.microsoft.com/office/drawing/2014/main" id="{E65E7F1D-2337-4CDB-A937-A1AD1892A1A8}"/>
                </a:ext>
              </a:extLst>
            </p:cNvPr>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381;p13">
              <a:extLst>
                <a:ext uri="{FF2B5EF4-FFF2-40B4-BE49-F238E27FC236}">
                  <a16:creationId xmlns:a16="http://schemas.microsoft.com/office/drawing/2014/main" id="{721A53D0-4653-460C-8604-563FE3834C0D}"/>
                </a:ext>
              </a:extLst>
            </p:cNvPr>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382;p13">
              <a:extLst>
                <a:ext uri="{FF2B5EF4-FFF2-40B4-BE49-F238E27FC236}">
                  <a16:creationId xmlns:a16="http://schemas.microsoft.com/office/drawing/2014/main" id="{3347A648-96B8-4F03-90E4-537E5E9BECE0}"/>
                </a:ext>
              </a:extLst>
            </p:cNvPr>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383;p13">
              <a:extLst>
                <a:ext uri="{FF2B5EF4-FFF2-40B4-BE49-F238E27FC236}">
                  <a16:creationId xmlns:a16="http://schemas.microsoft.com/office/drawing/2014/main" id="{B57C7328-CBD4-4358-9B30-8EFEED5F373D}"/>
                </a:ext>
              </a:extLst>
            </p:cNvPr>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384;p13">
              <a:extLst>
                <a:ext uri="{FF2B5EF4-FFF2-40B4-BE49-F238E27FC236}">
                  <a16:creationId xmlns:a16="http://schemas.microsoft.com/office/drawing/2014/main" id="{670AED5E-4157-427A-ADCA-430BF4CF6DFC}"/>
                </a:ext>
              </a:extLst>
            </p:cNvPr>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385;p13">
              <a:extLst>
                <a:ext uri="{FF2B5EF4-FFF2-40B4-BE49-F238E27FC236}">
                  <a16:creationId xmlns:a16="http://schemas.microsoft.com/office/drawing/2014/main" id="{1BE3A5AF-133C-4629-8E8D-D104CF207F91}"/>
                </a:ext>
              </a:extLst>
            </p:cNvPr>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386;p13">
              <a:extLst>
                <a:ext uri="{FF2B5EF4-FFF2-40B4-BE49-F238E27FC236}">
                  <a16:creationId xmlns:a16="http://schemas.microsoft.com/office/drawing/2014/main" id="{C9669CF6-C755-46E5-905D-C2A70F4A596E}"/>
                </a:ext>
              </a:extLst>
            </p:cNvPr>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387;p13">
              <a:extLst>
                <a:ext uri="{FF2B5EF4-FFF2-40B4-BE49-F238E27FC236}">
                  <a16:creationId xmlns:a16="http://schemas.microsoft.com/office/drawing/2014/main" id="{543C81B6-2B22-4AF1-ACD1-80F4C22F28A2}"/>
                </a:ext>
              </a:extLst>
            </p:cNvPr>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411"/>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388;p13">
              <a:extLst>
                <a:ext uri="{FF2B5EF4-FFF2-40B4-BE49-F238E27FC236}">
                  <a16:creationId xmlns:a16="http://schemas.microsoft.com/office/drawing/2014/main" id="{71FD8639-9A6F-4100-BAA8-76CBE90D18CD}"/>
                </a:ext>
              </a:extLst>
            </p:cNvPr>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389;p13">
              <a:extLst>
                <a:ext uri="{FF2B5EF4-FFF2-40B4-BE49-F238E27FC236}">
                  <a16:creationId xmlns:a16="http://schemas.microsoft.com/office/drawing/2014/main" id="{75B756D7-D853-4AA6-8FB3-61FB03CDDA18}"/>
                </a:ext>
              </a:extLst>
            </p:cNvPr>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390;p13">
              <a:extLst>
                <a:ext uri="{FF2B5EF4-FFF2-40B4-BE49-F238E27FC236}">
                  <a16:creationId xmlns:a16="http://schemas.microsoft.com/office/drawing/2014/main" id="{DFBA5280-5238-4862-940B-720CAAE67667}"/>
                </a:ext>
              </a:extLst>
            </p:cNvPr>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391;p13">
              <a:extLst>
                <a:ext uri="{FF2B5EF4-FFF2-40B4-BE49-F238E27FC236}">
                  <a16:creationId xmlns:a16="http://schemas.microsoft.com/office/drawing/2014/main" id="{AB6490F4-02EC-4CC4-9BA6-82E364509221}"/>
                </a:ext>
              </a:extLst>
            </p:cNvPr>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392;p13">
              <a:extLst>
                <a:ext uri="{FF2B5EF4-FFF2-40B4-BE49-F238E27FC236}">
                  <a16:creationId xmlns:a16="http://schemas.microsoft.com/office/drawing/2014/main" id="{092746FD-748A-4C47-B70D-87725139AFE2}"/>
                </a:ext>
              </a:extLst>
            </p:cNvPr>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393;p13">
              <a:extLst>
                <a:ext uri="{FF2B5EF4-FFF2-40B4-BE49-F238E27FC236}">
                  <a16:creationId xmlns:a16="http://schemas.microsoft.com/office/drawing/2014/main" id="{72E00DDC-6526-489D-A84E-A1D106C8AD2D}"/>
                </a:ext>
              </a:extLst>
            </p:cNvPr>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411"/>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394;p13">
              <a:extLst>
                <a:ext uri="{FF2B5EF4-FFF2-40B4-BE49-F238E27FC236}">
                  <a16:creationId xmlns:a16="http://schemas.microsoft.com/office/drawing/2014/main" id="{F91302C0-FEF6-4A04-A12A-9A94801115A2}"/>
                </a:ext>
              </a:extLst>
            </p:cNvPr>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395;p13">
              <a:extLst>
                <a:ext uri="{FF2B5EF4-FFF2-40B4-BE49-F238E27FC236}">
                  <a16:creationId xmlns:a16="http://schemas.microsoft.com/office/drawing/2014/main" id="{26AE8FE4-735B-4B81-AA1B-5123C9545DEA}"/>
                </a:ext>
              </a:extLst>
            </p:cNvPr>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396;p13">
              <a:extLst>
                <a:ext uri="{FF2B5EF4-FFF2-40B4-BE49-F238E27FC236}">
                  <a16:creationId xmlns:a16="http://schemas.microsoft.com/office/drawing/2014/main" id="{A7506342-7780-4421-A7A7-172BBB49E35A}"/>
                </a:ext>
              </a:extLst>
            </p:cNvPr>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397;p13">
              <a:extLst>
                <a:ext uri="{FF2B5EF4-FFF2-40B4-BE49-F238E27FC236}">
                  <a16:creationId xmlns:a16="http://schemas.microsoft.com/office/drawing/2014/main" id="{374D157B-A851-4763-93AA-903139B1ACA3}"/>
                </a:ext>
              </a:extLst>
            </p:cNvPr>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398;p13">
              <a:extLst>
                <a:ext uri="{FF2B5EF4-FFF2-40B4-BE49-F238E27FC236}">
                  <a16:creationId xmlns:a16="http://schemas.microsoft.com/office/drawing/2014/main" id="{164095EC-D35B-4D5D-8C3D-9584047EFC03}"/>
                </a:ext>
              </a:extLst>
            </p:cNvPr>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399;p13">
              <a:extLst>
                <a:ext uri="{FF2B5EF4-FFF2-40B4-BE49-F238E27FC236}">
                  <a16:creationId xmlns:a16="http://schemas.microsoft.com/office/drawing/2014/main" id="{7BDCC48D-FD26-4A3F-B255-6F2B57480269}"/>
                </a:ext>
              </a:extLst>
            </p:cNvPr>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400;p13">
              <a:extLst>
                <a:ext uri="{FF2B5EF4-FFF2-40B4-BE49-F238E27FC236}">
                  <a16:creationId xmlns:a16="http://schemas.microsoft.com/office/drawing/2014/main" id="{D494E946-FBFF-4857-B338-E9AF8374A4E9}"/>
                </a:ext>
              </a:extLst>
            </p:cNvPr>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401;p13">
              <a:extLst>
                <a:ext uri="{FF2B5EF4-FFF2-40B4-BE49-F238E27FC236}">
                  <a16:creationId xmlns:a16="http://schemas.microsoft.com/office/drawing/2014/main" id="{0F97B5E0-09CE-451E-B184-36C67A578917}"/>
                </a:ext>
              </a:extLst>
            </p:cNvPr>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402;p13">
              <a:extLst>
                <a:ext uri="{FF2B5EF4-FFF2-40B4-BE49-F238E27FC236}">
                  <a16:creationId xmlns:a16="http://schemas.microsoft.com/office/drawing/2014/main" id="{DA14E78A-0692-436D-B7BD-B779B1A9C574}"/>
                </a:ext>
              </a:extLst>
            </p:cNvPr>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403;p13">
              <a:extLst>
                <a:ext uri="{FF2B5EF4-FFF2-40B4-BE49-F238E27FC236}">
                  <a16:creationId xmlns:a16="http://schemas.microsoft.com/office/drawing/2014/main" id="{926DCD93-1881-4AA7-AF62-56E1B7DA6573}"/>
                </a:ext>
              </a:extLst>
            </p:cNvPr>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404;p13">
              <a:extLst>
                <a:ext uri="{FF2B5EF4-FFF2-40B4-BE49-F238E27FC236}">
                  <a16:creationId xmlns:a16="http://schemas.microsoft.com/office/drawing/2014/main" id="{ADF32BB4-64A7-4DFE-A8AA-0FBA107771F3}"/>
                </a:ext>
              </a:extLst>
            </p:cNvPr>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405;p13">
              <a:extLst>
                <a:ext uri="{FF2B5EF4-FFF2-40B4-BE49-F238E27FC236}">
                  <a16:creationId xmlns:a16="http://schemas.microsoft.com/office/drawing/2014/main" id="{15122A33-40F7-4C08-9F13-4321899CC574}"/>
                </a:ext>
              </a:extLst>
            </p:cNvPr>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02" name="Google Shape;406;p13">
              <a:extLst>
                <a:ext uri="{FF2B5EF4-FFF2-40B4-BE49-F238E27FC236}">
                  <a16:creationId xmlns:a16="http://schemas.microsoft.com/office/drawing/2014/main" id="{5EAF589B-B529-4476-997E-E023398A7B18}"/>
                </a:ext>
              </a:extLst>
            </p:cNvPr>
            <p:cNvGrpSpPr/>
            <p:nvPr/>
          </p:nvGrpSpPr>
          <p:grpSpPr>
            <a:xfrm>
              <a:off x="2941619" y="3895613"/>
              <a:ext cx="483621" cy="510995"/>
              <a:chOff x="4345944" y="4626313"/>
              <a:chExt cx="483621" cy="510995"/>
            </a:xfrm>
          </p:grpSpPr>
          <p:grpSp>
            <p:nvGrpSpPr>
              <p:cNvPr id="209" name="Google Shape;407;p13">
                <a:extLst>
                  <a:ext uri="{FF2B5EF4-FFF2-40B4-BE49-F238E27FC236}">
                    <a16:creationId xmlns:a16="http://schemas.microsoft.com/office/drawing/2014/main" id="{B2416F73-8423-4605-8B71-82D9D459B29B}"/>
                  </a:ext>
                </a:extLst>
              </p:cNvPr>
              <p:cNvGrpSpPr/>
              <p:nvPr/>
            </p:nvGrpSpPr>
            <p:grpSpPr>
              <a:xfrm>
                <a:off x="4345944" y="4852987"/>
                <a:ext cx="474200" cy="284321"/>
                <a:chOff x="4345944" y="4852987"/>
                <a:chExt cx="474200" cy="284321"/>
              </a:xfrm>
            </p:grpSpPr>
            <p:sp>
              <p:nvSpPr>
                <p:cNvPr id="220" name="Google Shape;408;p13">
                  <a:extLst>
                    <a:ext uri="{FF2B5EF4-FFF2-40B4-BE49-F238E27FC236}">
                      <a16:creationId xmlns:a16="http://schemas.microsoft.com/office/drawing/2014/main" id="{B8F39316-97DC-4F44-A8F3-33B78EE1E58C}"/>
                    </a:ext>
                  </a:extLst>
                </p:cNvPr>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409;p13">
                  <a:extLst>
                    <a:ext uri="{FF2B5EF4-FFF2-40B4-BE49-F238E27FC236}">
                      <a16:creationId xmlns:a16="http://schemas.microsoft.com/office/drawing/2014/main" id="{7C5A08D2-6593-464A-8032-7EF7E4D43DB4}"/>
                    </a:ext>
                  </a:extLst>
                </p:cNvPr>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410;p13">
                  <a:extLst>
                    <a:ext uri="{FF2B5EF4-FFF2-40B4-BE49-F238E27FC236}">
                      <a16:creationId xmlns:a16="http://schemas.microsoft.com/office/drawing/2014/main" id="{08B18105-D924-40BD-B4D6-F7CE2885D9A8}"/>
                    </a:ext>
                  </a:extLst>
                </p:cNvPr>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23" name="Google Shape;411;p13">
                  <a:extLst>
                    <a:ext uri="{FF2B5EF4-FFF2-40B4-BE49-F238E27FC236}">
                      <a16:creationId xmlns:a16="http://schemas.microsoft.com/office/drawing/2014/main" id="{86494458-A069-4A89-8DF1-B356225464E1}"/>
                    </a:ext>
                  </a:extLst>
                </p:cNvPr>
                <p:cNvGrpSpPr/>
                <p:nvPr/>
              </p:nvGrpSpPr>
              <p:grpSpPr>
                <a:xfrm>
                  <a:off x="4457040" y="4985575"/>
                  <a:ext cx="133724" cy="77247"/>
                  <a:chOff x="4457040" y="4985575"/>
                  <a:chExt cx="133724" cy="77247"/>
                </a:xfrm>
              </p:grpSpPr>
              <p:sp>
                <p:nvSpPr>
                  <p:cNvPr id="288" name="Google Shape;412;p13">
                    <a:extLst>
                      <a:ext uri="{FF2B5EF4-FFF2-40B4-BE49-F238E27FC236}">
                        <a16:creationId xmlns:a16="http://schemas.microsoft.com/office/drawing/2014/main" id="{1FE0504D-C24B-4193-958B-691ADE52AEE8}"/>
                      </a:ext>
                    </a:extLst>
                  </p:cNvPr>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9" name="Google Shape;413;p13">
                    <a:extLst>
                      <a:ext uri="{FF2B5EF4-FFF2-40B4-BE49-F238E27FC236}">
                        <a16:creationId xmlns:a16="http://schemas.microsoft.com/office/drawing/2014/main" id="{FC9E1292-3463-481D-B40C-E8E05126D736}"/>
                      </a:ext>
                    </a:extLst>
                  </p:cNvPr>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24" name="Google Shape;414;p13">
                  <a:extLst>
                    <a:ext uri="{FF2B5EF4-FFF2-40B4-BE49-F238E27FC236}">
                      <a16:creationId xmlns:a16="http://schemas.microsoft.com/office/drawing/2014/main" id="{5E2658A4-1E8E-496F-89A9-406C3B5DC510}"/>
                    </a:ext>
                  </a:extLst>
                </p:cNvPr>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415;p13">
                  <a:extLst>
                    <a:ext uri="{FF2B5EF4-FFF2-40B4-BE49-F238E27FC236}">
                      <a16:creationId xmlns:a16="http://schemas.microsoft.com/office/drawing/2014/main" id="{6100A159-2383-4291-AAD0-2855EF779888}"/>
                    </a:ext>
                  </a:extLst>
                </p:cNvPr>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416;p13">
                  <a:extLst>
                    <a:ext uri="{FF2B5EF4-FFF2-40B4-BE49-F238E27FC236}">
                      <a16:creationId xmlns:a16="http://schemas.microsoft.com/office/drawing/2014/main" id="{4764A14A-8DA3-4DB8-B443-721528393C5A}"/>
                    </a:ext>
                  </a:extLst>
                </p:cNvPr>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417;p13">
                  <a:extLst>
                    <a:ext uri="{FF2B5EF4-FFF2-40B4-BE49-F238E27FC236}">
                      <a16:creationId xmlns:a16="http://schemas.microsoft.com/office/drawing/2014/main" id="{E59E2394-F1EE-4D9D-9CE5-4CA10076A4C9}"/>
                    </a:ext>
                  </a:extLst>
                </p:cNvPr>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418;p13">
                  <a:extLst>
                    <a:ext uri="{FF2B5EF4-FFF2-40B4-BE49-F238E27FC236}">
                      <a16:creationId xmlns:a16="http://schemas.microsoft.com/office/drawing/2014/main" id="{A255CC97-CF8B-4B8A-856F-9ADC03CCEFAA}"/>
                    </a:ext>
                  </a:extLst>
                </p:cNvPr>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419;p13">
                  <a:extLst>
                    <a:ext uri="{FF2B5EF4-FFF2-40B4-BE49-F238E27FC236}">
                      <a16:creationId xmlns:a16="http://schemas.microsoft.com/office/drawing/2014/main" id="{940CBD76-94C0-47C8-B39A-73152243F7EA}"/>
                    </a:ext>
                  </a:extLst>
                </p:cNvPr>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420;p13">
                  <a:extLst>
                    <a:ext uri="{FF2B5EF4-FFF2-40B4-BE49-F238E27FC236}">
                      <a16:creationId xmlns:a16="http://schemas.microsoft.com/office/drawing/2014/main" id="{0CBDBE1D-4B7B-4A5B-A80B-E5060493502C}"/>
                    </a:ext>
                  </a:extLst>
                </p:cNvPr>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421;p13">
                  <a:extLst>
                    <a:ext uri="{FF2B5EF4-FFF2-40B4-BE49-F238E27FC236}">
                      <a16:creationId xmlns:a16="http://schemas.microsoft.com/office/drawing/2014/main" id="{F58BDB5D-80F3-4198-BCF8-BE04D961698C}"/>
                    </a:ext>
                  </a:extLst>
                </p:cNvPr>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422;p13">
                  <a:extLst>
                    <a:ext uri="{FF2B5EF4-FFF2-40B4-BE49-F238E27FC236}">
                      <a16:creationId xmlns:a16="http://schemas.microsoft.com/office/drawing/2014/main" id="{3B66F738-23C2-4A55-811C-6D20DD1E03F8}"/>
                    </a:ext>
                  </a:extLst>
                </p:cNvPr>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423;p13">
                  <a:extLst>
                    <a:ext uri="{FF2B5EF4-FFF2-40B4-BE49-F238E27FC236}">
                      <a16:creationId xmlns:a16="http://schemas.microsoft.com/office/drawing/2014/main" id="{549370F2-C3A6-463A-89CE-EE4B4CDC38BF}"/>
                    </a:ext>
                  </a:extLst>
                </p:cNvPr>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424;p13">
                  <a:extLst>
                    <a:ext uri="{FF2B5EF4-FFF2-40B4-BE49-F238E27FC236}">
                      <a16:creationId xmlns:a16="http://schemas.microsoft.com/office/drawing/2014/main" id="{50B3FB3D-A1BB-4C5A-A38F-32EEF82179EF}"/>
                    </a:ext>
                  </a:extLst>
                </p:cNvPr>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425;p13">
                  <a:extLst>
                    <a:ext uri="{FF2B5EF4-FFF2-40B4-BE49-F238E27FC236}">
                      <a16:creationId xmlns:a16="http://schemas.microsoft.com/office/drawing/2014/main" id="{F72B3670-C5D1-4DF6-8F4C-286BC1A74485}"/>
                    </a:ext>
                  </a:extLst>
                </p:cNvPr>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 name="Google Shape;426;p13">
                  <a:extLst>
                    <a:ext uri="{FF2B5EF4-FFF2-40B4-BE49-F238E27FC236}">
                      <a16:creationId xmlns:a16="http://schemas.microsoft.com/office/drawing/2014/main" id="{986FE7AD-C508-4575-BF8F-8E945AAACCD9}"/>
                    </a:ext>
                  </a:extLst>
                </p:cNvPr>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 name="Google Shape;427;p13">
                  <a:extLst>
                    <a:ext uri="{FF2B5EF4-FFF2-40B4-BE49-F238E27FC236}">
                      <a16:creationId xmlns:a16="http://schemas.microsoft.com/office/drawing/2014/main" id="{9D489F47-AA2E-456E-849D-5169D3479A80}"/>
                    </a:ext>
                  </a:extLst>
                </p:cNvPr>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428;p13">
                  <a:extLst>
                    <a:ext uri="{FF2B5EF4-FFF2-40B4-BE49-F238E27FC236}">
                      <a16:creationId xmlns:a16="http://schemas.microsoft.com/office/drawing/2014/main" id="{275D60C5-D8B6-459A-AF22-5DFAC21AB3A0}"/>
                    </a:ext>
                  </a:extLst>
                </p:cNvPr>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429;p13">
                  <a:extLst>
                    <a:ext uri="{FF2B5EF4-FFF2-40B4-BE49-F238E27FC236}">
                      <a16:creationId xmlns:a16="http://schemas.microsoft.com/office/drawing/2014/main" id="{54429A4A-9986-4636-8842-F8F564AFC483}"/>
                    </a:ext>
                  </a:extLst>
                </p:cNvPr>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430;p13">
                  <a:extLst>
                    <a:ext uri="{FF2B5EF4-FFF2-40B4-BE49-F238E27FC236}">
                      <a16:creationId xmlns:a16="http://schemas.microsoft.com/office/drawing/2014/main" id="{4830EC87-FD23-4329-9E52-D59FFD68CDE5}"/>
                    </a:ext>
                  </a:extLst>
                </p:cNvPr>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431;p13">
                  <a:extLst>
                    <a:ext uri="{FF2B5EF4-FFF2-40B4-BE49-F238E27FC236}">
                      <a16:creationId xmlns:a16="http://schemas.microsoft.com/office/drawing/2014/main" id="{B8C00EB2-52F6-41FE-9DB7-AC541C1EECB2}"/>
                    </a:ext>
                  </a:extLst>
                </p:cNvPr>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432;p13">
                  <a:extLst>
                    <a:ext uri="{FF2B5EF4-FFF2-40B4-BE49-F238E27FC236}">
                      <a16:creationId xmlns:a16="http://schemas.microsoft.com/office/drawing/2014/main" id="{68B47039-8AAD-4E4F-A5B5-BEB09B7778B2}"/>
                    </a:ext>
                  </a:extLst>
                </p:cNvPr>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433;p13">
                  <a:extLst>
                    <a:ext uri="{FF2B5EF4-FFF2-40B4-BE49-F238E27FC236}">
                      <a16:creationId xmlns:a16="http://schemas.microsoft.com/office/drawing/2014/main" id="{082E50F5-0B34-442D-851D-568CF66E98C0}"/>
                    </a:ext>
                  </a:extLst>
                </p:cNvPr>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434;p13">
                  <a:extLst>
                    <a:ext uri="{FF2B5EF4-FFF2-40B4-BE49-F238E27FC236}">
                      <a16:creationId xmlns:a16="http://schemas.microsoft.com/office/drawing/2014/main" id="{AF53576E-3420-4D12-9D7F-4DB22B4DB5BF}"/>
                    </a:ext>
                  </a:extLst>
                </p:cNvPr>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435;p13">
                  <a:extLst>
                    <a:ext uri="{FF2B5EF4-FFF2-40B4-BE49-F238E27FC236}">
                      <a16:creationId xmlns:a16="http://schemas.microsoft.com/office/drawing/2014/main" id="{48849799-66F1-4675-B4F2-59A8B8F71BA0}"/>
                    </a:ext>
                  </a:extLst>
                </p:cNvPr>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436;p13">
                  <a:extLst>
                    <a:ext uri="{FF2B5EF4-FFF2-40B4-BE49-F238E27FC236}">
                      <a16:creationId xmlns:a16="http://schemas.microsoft.com/office/drawing/2014/main" id="{68A04FC9-E447-44D7-80EC-34DCF4372691}"/>
                    </a:ext>
                  </a:extLst>
                </p:cNvPr>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437;p13">
                  <a:extLst>
                    <a:ext uri="{FF2B5EF4-FFF2-40B4-BE49-F238E27FC236}">
                      <a16:creationId xmlns:a16="http://schemas.microsoft.com/office/drawing/2014/main" id="{0738E271-8FEC-498D-BB55-F861E62CEBC4}"/>
                    </a:ext>
                  </a:extLst>
                </p:cNvPr>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438;p13">
                  <a:extLst>
                    <a:ext uri="{FF2B5EF4-FFF2-40B4-BE49-F238E27FC236}">
                      <a16:creationId xmlns:a16="http://schemas.microsoft.com/office/drawing/2014/main" id="{D2A50657-6FA9-4B2A-B831-D20A7939BFEB}"/>
                    </a:ext>
                  </a:extLst>
                </p:cNvPr>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439;p13">
                  <a:extLst>
                    <a:ext uri="{FF2B5EF4-FFF2-40B4-BE49-F238E27FC236}">
                      <a16:creationId xmlns:a16="http://schemas.microsoft.com/office/drawing/2014/main" id="{76B87C4C-47B2-4219-A9EC-343540605226}"/>
                    </a:ext>
                  </a:extLst>
                </p:cNvPr>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440;p13">
                  <a:extLst>
                    <a:ext uri="{FF2B5EF4-FFF2-40B4-BE49-F238E27FC236}">
                      <a16:creationId xmlns:a16="http://schemas.microsoft.com/office/drawing/2014/main" id="{4A0BA421-8498-4CFA-B088-CC2B90E3657B}"/>
                    </a:ext>
                  </a:extLst>
                </p:cNvPr>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441;p13">
                  <a:extLst>
                    <a:ext uri="{FF2B5EF4-FFF2-40B4-BE49-F238E27FC236}">
                      <a16:creationId xmlns:a16="http://schemas.microsoft.com/office/drawing/2014/main" id="{1B00AD5A-436A-43E6-B368-1C95FB719C6C}"/>
                    </a:ext>
                  </a:extLst>
                </p:cNvPr>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442;p13">
                  <a:extLst>
                    <a:ext uri="{FF2B5EF4-FFF2-40B4-BE49-F238E27FC236}">
                      <a16:creationId xmlns:a16="http://schemas.microsoft.com/office/drawing/2014/main" id="{0664ECBA-978A-4FE1-AB96-08C9D8C80244}"/>
                    </a:ext>
                  </a:extLst>
                </p:cNvPr>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443;p13">
                  <a:extLst>
                    <a:ext uri="{FF2B5EF4-FFF2-40B4-BE49-F238E27FC236}">
                      <a16:creationId xmlns:a16="http://schemas.microsoft.com/office/drawing/2014/main" id="{8F89D75C-3105-47FF-8A89-BCE3C388705C}"/>
                    </a:ext>
                  </a:extLst>
                </p:cNvPr>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 name="Google Shape;444;p13">
                  <a:extLst>
                    <a:ext uri="{FF2B5EF4-FFF2-40B4-BE49-F238E27FC236}">
                      <a16:creationId xmlns:a16="http://schemas.microsoft.com/office/drawing/2014/main" id="{22E03C00-0419-4A9B-B9CC-A74BE782387C}"/>
                    </a:ext>
                  </a:extLst>
                </p:cNvPr>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 name="Google Shape;445;p13">
                  <a:extLst>
                    <a:ext uri="{FF2B5EF4-FFF2-40B4-BE49-F238E27FC236}">
                      <a16:creationId xmlns:a16="http://schemas.microsoft.com/office/drawing/2014/main" id="{958AFEE8-C3FE-45DD-9103-582486701AFF}"/>
                    </a:ext>
                  </a:extLst>
                </p:cNvPr>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446;p13">
                  <a:extLst>
                    <a:ext uri="{FF2B5EF4-FFF2-40B4-BE49-F238E27FC236}">
                      <a16:creationId xmlns:a16="http://schemas.microsoft.com/office/drawing/2014/main" id="{46CE9127-DB91-47DF-A81E-22649959317B}"/>
                    </a:ext>
                  </a:extLst>
                </p:cNvPr>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447;p13">
                  <a:extLst>
                    <a:ext uri="{FF2B5EF4-FFF2-40B4-BE49-F238E27FC236}">
                      <a16:creationId xmlns:a16="http://schemas.microsoft.com/office/drawing/2014/main" id="{C42DECB5-5741-4C8A-AD0E-46A4F90F288C}"/>
                    </a:ext>
                  </a:extLst>
                </p:cNvPr>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448;p13">
                  <a:extLst>
                    <a:ext uri="{FF2B5EF4-FFF2-40B4-BE49-F238E27FC236}">
                      <a16:creationId xmlns:a16="http://schemas.microsoft.com/office/drawing/2014/main" id="{07A8618C-F537-49FE-B201-BB69430BD6BC}"/>
                    </a:ext>
                  </a:extLst>
                </p:cNvPr>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449;p13">
                  <a:extLst>
                    <a:ext uri="{FF2B5EF4-FFF2-40B4-BE49-F238E27FC236}">
                      <a16:creationId xmlns:a16="http://schemas.microsoft.com/office/drawing/2014/main" id="{7D769F87-3988-4FF3-9D9C-8BFF64DB5DF6}"/>
                    </a:ext>
                  </a:extLst>
                </p:cNvPr>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450;p13">
                  <a:extLst>
                    <a:ext uri="{FF2B5EF4-FFF2-40B4-BE49-F238E27FC236}">
                      <a16:creationId xmlns:a16="http://schemas.microsoft.com/office/drawing/2014/main" id="{C9166C20-12CC-4DB7-9AEC-95480F9D770E}"/>
                    </a:ext>
                  </a:extLst>
                </p:cNvPr>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451;p13">
                  <a:extLst>
                    <a:ext uri="{FF2B5EF4-FFF2-40B4-BE49-F238E27FC236}">
                      <a16:creationId xmlns:a16="http://schemas.microsoft.com/office/drawing/2014/main" id="{C5C20B20-F607-4159-A1A1-79C0D8621C64}"/>
                    </a:ext>
                  </a:extLst>
                </p:cNvPr>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452;p13">
                  <a:extLst>
                    <a:ext uri="{FF2B5EF4-FFF2-40B4-BE49-F238E27FC236}">
                      <a16:creationId xmlns:a16="http://schemas.microsoft.com/office/drawing/2014/main" id="{7198C49A-8C18-4128-9EA5-0F85486A87C3}"/>
                    </a:ext>
                  </a:extLst>
                </p:cNvPr>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453;p13">
                  <a:extLst>
                    <a:ext uri="{FF2B5EF4-FFF2-40B4-BE49-F238E27FC236}">
                      <a16:creationId xmlns:a16="http://schemas.microsoft.com/office/drawing/2014/main" id="{285EB82D-D651-4FD3-B043-E4170D810D5A}"/>
                    </a:ext>
                  </a:extLst>
                </p:cNvPr>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454;p13">
                  <a:extLst>
                    <a:ext uri="{FF2B5EF4-FFF2-40B4-BE49-F238E27FC236}">
                      <a16:creationId xmlns:a16="http://schemas.microsoft.com/office/drawing/2014/main" id="{403D6DF4-BB47-4104-9545-E3A3A7FD7DEA}"/>
                    </a:ext>
                  </a:extLst>
                </p:cNvPr>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455;p13">
                  <a:extLst>
                    <a:ext uri="{FF2B5EF4-FFF2-40B4-BE49-F238E27FC236}">
                      <a16:creationId xmlns:a16="http://schemas.microsoft.com/office/drawing/2014/main" id="{BF0D5041-A0E6-4708-BD0C-091422F3CA03}"/>
                    </a:ext>
                  </a:extLst>
                </p:cNvPr>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456;p13">
                  <a:extLst>
                    <a:ext uri="{FF2B5EF4-FFF2-40B4-BE49-F238E27FC236}">
                      <a16:creationId xmlns:a16="http://schemas.microsoft.com/office/drawing/2014/main" id="{32CA1510-D061-4F12-9953-06C7AFF610A8}"/>
                    </a:ext>
                  </a:extLst>
                </p:cNvPr>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457;p13">
                  <a:extLst>
                    <a:ext uri="{FF2B5EF4-FFF2-40B4-BE49-F238E27FC236}">
                      <a16:creationId xmlns:a16="http://schemas.microsoft.com/office/drawing/2014/main" id="{F62C578E-6C47-4530-B9C7-06F1C6D405E1}"/>
                    </a:ext>
                  </a:extLst>
                </p:cNvPr>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458;p13">
                  <a:extLst>
                    <a:ext uri="{FF2B5EF4-FFF2-40B4-BE49-F238E27FC236}">
                      <a16:creationId xmlns:a16="http://schemas.microsoft.com/office/drawing/2014/main" id="{D216B827-A7E1-43F2-86BC-D23F86B6EF4E}"/>
                    </a:ext>
                  </a:extLst>
                </p:cNvPr>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 name="Google Shape;459;p13">
                  <a:extLst>
                    <a:ext uri="{FF2B5EF4-FFF2-40B4-BE49-F238E27FC236}">
                      <a16:creationId xmlns:a16="http://schemas.microsoft.com/office/drawing/2014/main" id="{FBF8A83B-FB7A-404E-9A5C-9C27F72FCD41}"/>
                    </a:ext>
                  </a:extLst>
                </p:cNvPr>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460;p13">
                  <a:extLst>
                    <a:ext uri="{FF2B5EF4-FFF2-40B4-BE49-F238E27FC236}">
                      <a16:creationId xmlns:a16="http://schemas.microsoft.com/office/drawing/2014/main" id="{C74A0FE7-F6CB-4CFA-9948-C021A140ED48}"/>
                    </a:ext>
                  </a:extLst>
                </p:cNvPr>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461;p13">
                  <a:extLst>
                    <a:ext uri="{FF2B5EF4-FFF2-40B4-BE49-F238E27FC236}">
                      <a16:creationId xmlns:a16="http://schemas.microsoft.com/office/drawing/2014/main" id="{69BDACA5-4E29-4972-BD8B-8ED60C51C446}"/>
                    </a:ext>
                  </a:extLst>
                </p:cNvPr>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462;p13">
                  <a:extLst>
                    <a:ext uri="{FF2B5EF4-FFF2-40B4-BE49-F238E27FC236}">
                      <a16:creationId xmlns:a16="http://schemas.microsoft.com/office/drawing/2014/main" id="{0B45ABF7-2D0E-4E41-BDC5-68161AC45850}"/>
                    </a:ext>
                  </a:extLst>
                </p:cNvPr>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463;p13">
                  <a:extLst>
                    <a:ext uri="{FF2B5EF4-FFF2-40B4-BE49-F238E27FC236}">
                      <a16:creationId xmlns:a16="http://schemas.microsoft.com/office/drawing/2014/main" id="{97797C24-CB5A-469F-BC14-65C318951ED9}"/>
                    </a:ext>
                  </a:extLst>
                </p:cNvPr>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464;p13">
                  <a:extLst>
                    <a:ext uri="{FF2B5EF4-FFF2-40B4-BE49-F238E27FC236}">
                      <a16:creationId xmlns:a16="http://schemas.microsoft.com/office/drawing/2014/main" id="{42B59023-4A83-4BD8-B392-861B29CE0204}"/>
                    </a:ext>
                  </a:extLst>
                </p:cNvPr>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465;p13">
                  <a:extLst>
                    <a:ext uri="{FF2B5EF4-FFF2-40B4-BE49-F238E27FC236}">
                      <a16:creationId xmlns:a16="http://schemas.microsoft.com/office/drawing/2014/main" id="{5346B46B-2F8C-4282-ABE7-957A1F7722F0}"/>
                    </a:ext>
                  </a:extLst>
                </p:cNvPr>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466;p13">
                  <a:extLst>
                    <a:ext uri="{FF2B5EF4-FFF2-40B4-BE49-F238E27FC236}">
                      <a16:creationId xmlns:a16="http://schemas.microsoft.com/office/drawing/2014/main" id="{10C9C86B-8AF1-4766-BA57-10B63EB64510}"/>
                    </a:ext>
                  </a:extLst>
                </p:cNvPr>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467;p13">
                  <a:extLst>
                    <a:ext uri="{FF2B5EF4-FFF2-40B4-BE49-F238E27FC236}">
                      <a16:creationId xmlns:a16="http://schemas.microsoft.com/office/drawing/2014/main" id="{5EBD6A74-A585-46F0-A52D-CA8EA2CA1DCA}"/>
                    </a:ext>
                  </a:extLst>
                </p:cNvPr>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468;p13">
                  <a:extLst>
                    <a:ext uri="{FF2B5EF4-FFF2-40B4-BE49-F238E27FC236}">
                      <a16:creationId xmlns:a16="http://schemas.microsoft.com/office/drawing/2014/main" id="{3C1983B0-D8BE-41AD-8F02-CA6FF05BBE14}"/>
                    </a:ext>
                  </a:extLst>
                </p:cNvPr>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469;p13">
                  <a:extLst>
                    <a:ext uri="{FF2B5EF4-FFF2-40B4-BE49-F238E27FC236}">
                      <a16:creationId xmlns:a16="http://schemas.microsoft.com/office/drawing/2014/main" id="{8C342EFF-E8D9-47E6-8C4A-C66E75ABC288}"/>
                    </a:ext>
                  </a:extLst>
                </p:cNvPr>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470;p13">
                  <a:extLst>
                    <a:ext uri="{FF2B5EF4-FFF2-40B4-BE49-F238E27FC236}">
                      <a16:creationId xmlns:a16="http://schemas.microsoft.com/office/drawing/2014/main" id="{F248B248-2C8B-47FA-A6F0-B532A1F3102C}"/>
                    </a:ext>
                  </a:extLst>
                </p:cNvPr>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471;p13">
                  <a:extLst>
                    <a:ext uri="{FF2B5EF4-FFF2-40B4-BE49-F238E27FC236}">
                      <a16:creationId xmlns:a16="http://schemas.microsoft.com/office/drawing/2014/main" id="{6FC682BE-C739-486F-8850-83F1AC9F9B58}"/>
                    </a:ext>
                  </a:extLst>
                </p:cNvPr>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472;p13">
                  <a:extLst>
                    <a:ext uri="{FF2B5EF4-FFF2-40B4-BE49-F238E27FC236}">
                      <a16:creationId xmlns:a16="http://schemas.microsoft.com/office/drawing/2014/main" id="{31829604-7B9F-46E4-9C77-0E2EEB1C5CC0}"/>
                    </a:ext>
                  </a:extLst>
                </p:cNvPr>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 name="Google Shape;473;p13">
                  <a:extLst>
                    <a:ext uri="{FF2B5EF4-FFF2-40B4-BE49-F238E27FC236}">
                      <a16:creationId xmlns:a16="http://schemas.microsoft.com/office/drawing/2014/main" id="{029F5212-C4CA-45B6-98BA-7578DC473D3E}"/>
                    </a:ext>
                  </a:extLst>
                </p:cNvPr>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474;p13">
                  <a:extLst>
                    <a:ext uri="{FF2B5EF4-FFF2-40B4-BE49-F238E27FC236}">
                      <a16:creationId xmlns:a16="http://schemas.microsoft.com/office/drawing/2014/main" id="{3CC88D12-4A01-4145-BA13-DC9CFD142B6A}"/>
                    </a:ext>
                  </a:extLst>
                </p:cNvPr>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475;p13">
                  <a:extLst>
                    <a:ext uri="{FF2B5EF4-FFF2-40B4-BE49-F238E27FC236}">
                      <a16:creationId xmlns:a16="http://schemas.microsoft.com/office/drawing/2014/main" id="{6E75B437-13AE-45F7-A784-305F2B633B51}"/>
                    </a:ext>
                  </a:extLst>
                </p:cNvPr>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 name="Google Shape;476;p13">
                  <a:extLst>
                    <a:ext uri="{FF2B5EF4-FFF2-40B4-BE49-F238E27FC236}">
                      <a16:creationId xmlns:a16="http://schemas.microsoft.com/office/drawing/2014/main" id="{54D53100-ABB0-44BF-AAB6-8952C58325C6}"/>
                    </a:ext>
                  </a:extLst>
                </p:cNvPr>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477;p13">
                  <a:extLst>
                    <a:ext uri="{FF2B5EF4-FFF2-40B4-BE49-F238E27FC236}">
                      <a16:creationId xmlns:a16="http://schemas.microsoft.com/office/drawing/2014/main" id="{EBF724A3-4C82-438A-8719-2F7E99881FFA}"/>
                    </a:ext>
                  </a:extLst>
                </p:cNvPr>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10" name="Google Shape;478;p13">
                <a:extLst>
                  <a:ext uri="{FF2B5EF4-FFF2-40B4-BE49-F238E27FC236}">
                    <a16:creationId xmlns:a16="http://schemas.microsoft.com/office/drawing/2014/main" id="{41C358D1-2E6E-4279-A5ED-4788E982652A}"/>
                  </a:ext>
                </a:extLst>
              </p:cNvPr>
              <p:cNvGrpSpPr/>
              <p:nvPr/>
            </p:nvGrpSpPr>
            <p:grpSpPr>
              <a:xfrm>
                <a:off x="4543079" y="4626313"/>
                <a:ext cx="286486" cy="386884"/>
                <a:chOff x="4543079" y="4626313"/>
                <a:chExt cx="286486" cy="386884"/>
              </a:xfrm>
            </p:grpSpPr>
            <p:grpSp>
              <p:nvGrpSpPr>
                <p:cNvPr id="211" name="Google Shape;479;p13">
                  <a:extLst>
                    <a:ext uri="{FF2B5EF4-FFF2-40B4-BE49-F238E27FC236}">
                      <a16:creationId xmlns:a16="http://schemas.microsoft.com/office/drawing/2014/main" id="{5314EAD0-8D99-4674-8429-E3DF00D57CD8}"/>
                    </a:ext>
                  </a:extLst>
                </p:cNvPr>
                <p:cNvGrpSpPr/>
                <p:nvPr/>
              </p:nvGrpSpPr>
              <p:grpSpPr>
                <a:xfrm>
                  <a:off x="4543079" y="4626313"/>
                  <a:ext cx="286486" cy="386884"/>
                  <a:chOff x="4543079" y="4626313"/>
                  <a:chExt cx="286486" cy="386884"/>
                </a:xfrm>
              </p:grpSpPr>
              <p:sp>
                <p:nvSpPr>
                  <p:cNvPr id="215" name="Google Shape;480;p13">
                    <a:extLst>
                      <a:ext uri="{FF2B5EF4-FFF2-40B4-BE49-F238E27FC236}">
                        <a16:creationId xmlns:a16="http://schemas.microsoft.com/office/drawing/2014/main" id="{4D883615-5845-478E-80F3-5FDEFE3FFB1A}"/>
                      </a:ext>
                    </a:extLst>
                  </p:cNvPr>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481;p13">
                    <a:extLst>
                      <a:ext uri="{FF2B5EF4-FFF2-40B4-BE49-F238E27FC236}">
                        <a16:creationId xmlns:a16="http://schemas.microsoft.com/office/drawing/2014/main" id="{CEED46E0-7E46-427A-802F-AAAC7128C930}"/>
                      </a:ext>
                    </a:extLst>
                  </p:cNvPr>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482;p13">
                    <a:extLst>
                      <a:ext uri="{FF2B5EF4-FFF2-40B4-BE49-F238E27FC236}">
                        <a16:creationId xmlns:a16="http://schemas.microsoft.com/office/drawing/2014/main" id="{C5F2B5BB-A8DC-4B40-9BC8-8109F4981C78}"/>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483;p13">
                    <a:extLst>
                      <a:ext uri="{FF2B5EF4-FFF2-40B4-BE49-F238E27FC236}">
                        <a16:creationId xmlns:a16="http://schemas.microsoft.com/office/drawing/2014/main" id="{BEA5E604-1749-45DE-A281-1788D47BF083}"/>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484;p13">
                    <a:extLst>
                      <a:ext uri="{FF2B5EF4-FFF2-40B4-BE49-F238E27FC236}">
                        <a16:creationId xmlns:a16="http://schemas.microsoft.com/office/drawing/2014/main" id="{4D038111-87D6-4A81-BB38-CAFEBA641542}"/>
                      </a:ext>
                    </a:extLst>
                  </p:cNvPr>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12" name="Google Shape;485;p13">
                  <a:extLst>
                    <a:ext uri="{FF2B5EF4-FFF2-40B4-BE49-F238E27FC236}">
                      <a16:creationId xmlns:a16="http://schemas.microsoft.com/office/drawing/2014/main" id="{7787E58D-F221-4B60-9C72-27848B28C032}"/>
                    </a:ext>
                  </a:extLst>
                </p:cNvPr>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486;p13">
                  <a:extLst>
                    <a:ext uri="{FF2B5EF4-FFF2-40B4-BE49-F238E27FC236}">
                      <a16:creationId xmlns:a16="http://schemas.microsoft.com/office/drawing/2014/main" id="{AC52E6C3-A0AD-40B6-A4E7-35A742CCCC4D}"/>
                    </a:ext>
                  </a:extLst>
                </p:cNvPr>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487;p13">
                  <a:extLst>
                    <a:ext uri="{FF2B5EF4-FFF2-40B4-BE49-F238E27FC236}">
                      <a16:creationId xmlns:a16="http://schemas.microsoft.com/office/drawing/2014/main" id="{C36BFBBB-4979-44C3-8FCF-BEEC0B75DE71}"/>
                    </a:ext>
                  </a:extLst>
                </p:cNvPr>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203" name="Google Shape;488;p13">
              <a:extLst>
                <a:ext uri="{FF2B5EF4-FFF2-40B4-BE49-F238E27FC236}">
                  <a16:creationId xmlns:a16="http://schemas.microsoft.com/office/drawing/2014/main" id="{3EB63F1A-2456-43B7-82E8-88C68DE25FE1}"/>
                </a:ext>
              </a:extLst>
            </p:cNvPr>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489;p13">
              <a:extLst>
                <a:ext uri="{FF2B5EF4-FFF2-40B4-BE49-F238E27FC236}">
                  <a16:creationId xmlns:a16="http://schemas.microsoft.com/office/drawing/2014/main" id="{8E5BF68A-1A2A-4921-B019-609CEF68F214}"/>
                </a:ext>
              </a:extLst>
            </p:cNvPr>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490;p13">
              <a:extLst>
                <a:ext uri="{FF2B5EF4-FFF2-40B4-BE49-F238E27FC236}">
                  <a16:creationId xmlns:a16="http://schemas.microsoft.com/office/drawing/2014/main" id="{85B7EC8A-373E-4926-96CC-6C64CE004446}"/>
                </a:ext>
              </a:extLst>
            </p:cNvPr>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491;p13">
              <a:extLst>
                <a:ext uri="{FF2B5EF4-FFF2-40B4-BE49-F238E27FC236}">
                  <a16:creationId xmlns:a16="http://schemas.microsoft.com/office/drawing/2014/main" id="{6BCCA93C-72E8-4EC0-BF6E-DA60550707E5}"/>
                </a:ext>
              </a:extLst>
            </p:cNvPr>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492;p13">
              <a:extLst>
                <a:ext uri="{FF2B5EF4-FFF2-40B4-BE49-F238E27FC236}">
                  <a16:creationId xmlns:a16="http://schemas.microsoft.com/office/drawing/2014/main" id="{B0A34CAF-467D-4BFA-A639-87CBBF5768B3}"/>
                </a:ext>
              </a:extLst>
            </p:cNvPr>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493;p13">
              <a:extLst>
                <a:ext uri="{FF2B5EF4-FFF2-40B4-BE49-F238E27FC236}">
                  <a16:creationId xmlns:a16="http://schemas.microsoft.com/office/drawing/2014/main" id="{D1275B68-2129-44C7-A32D-3925162D5B44}"/>
                </a:ext>
              </a:extLst>
            </p:cNvPr>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648875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0C817-0DE8-490F-BF0F-C9169538D90B}"/>
              </a:ext>
            </a:extLst>
          </p:cNvPr>
          <p:cNvSpPr>
            <a:spLocks noGrp="1"/>
          </p:cNvSpPr>
          <p:nvPr>
            <p:ph type="ctrTitle"/>
          </p:nvPr>
        </p:nvSpPr>
        <p:spPr>
          <a:xfrm>
            <a:off x="679450" y="226728"/>
            <a:ext cx="10833100" cy="1011237"/>
          </a:xfrm>
        </p:spPr>
        <p:txBody>
          <a:bodyPr/>
          <a:lstStyle/>
          <a:p>
            <a:pPr algn="l"/>
            <a:r>
              <a:rPr lang="en-US" dirty="0"/>
              <a:t>Conclusion</a:t>
            </a:r>
          </a:p>
        </p:txBody>
      </p:sp>
      <p:sp>
        <p:nvSpPr>
          <p:cNvPr id="3" name="Subtitle 2">
            <a:extLst>
              <a:ext uri="{FF2B5EF4-FFF2-40B4-BE49-F238E27FC236}">
                <a16:creationId xmlns:a16="http://schemas.microsoft.com/office/drawing/2014/main" id="{DC6DDAB2-DC14-4C11-BFB6-A7E44D0470A5}"/>
              </a:ext>
            </a:extLst>
          </p:cNvPr>
          <p:cNvSpPr>
            <a:spLocks noGrp="1"/>
          </p:cNvSpPr>
          <p:nvPr>
            <p:ph type="subTitle" idx="1"/>
          </p:nvPr>
        </p:nvSpPr>
        <p:spPr>
          <a:xfrm>
            <a:off x="221018" y="1237965"/>
            <a:ext cx="7817513" cy="5620035"/>
          </a:xfrm>
        </p:spPr>
        <p:txBody>
          <a:bodyPr/>
          <a:lstStyle/>
          <a:p>
            <a:pPr marL="342900" indent="-342900" algn="l">
              <a:buFont typeface="Arial" panose="020B0604020202020204" pitchFamily="34" charset="0"/>
              <a:buChar char="•"/>
            </a:pPr>
            <a:r>
              <a:rPr lang="en-US" dirty="0"/>
              <a:t>We can conclude from above that </a:t>
            </a:r>
            <a:r>
              <a:rPr lang="en-US" dirty="0" err="1"/>
              <a:t>GridSearchCV</a:t>
            </a:r>
            <a:r>
              <a:rPr lang="en-US" dirty="0"/>
              <a:t> is giving better results compared to that of tuning done by graphical method of individual parameters or </a:t>
            </a:r>
            <a:r>
              <a:rPr lang="en-US" dirty="0" err="1"/>
              <a:t>RandomSearchCV</a:t>
            </a:r>
            <a:endParaRPr lang="en-US" dirty="0"/>
          </a:p>
          <a:p>
            <a:pPr marL="342900" indent="-342900" algn="l">
              <a:buFont typeface="Arial" panose="020B0604020202020204" pitchFamily="34" charset="0"/>
              <a:buChar char="•"/>
            </a:pPr>
            <a:r>
              <a:rPr lang="en-US" dirty="0"/>
              <a:t>The ensemble models have performed well compared to that of </a:t>
            </a:r>
            <a:r>
              <a:rPr lang="en-US" dirty="0" err="1"/>
              <a:t>linear,KNN,SVR</a:t>
            </a:r>
            <a:r>
              <a:rPr lang="en-US" dirty="0"/>
              <a:t> models, logistic</a:t>
            </a:r>
          </a:p>
          <a:p>
            <a:pPr marL="342900" indent="-342900" algn="l">
              <a:buFont typeface="Arial" panose="020B0604020202020204" pitchFamily="34" charset="0"/>
              <a:buChar char="•"/>
            </a:pPr>
            <a:r>
              <a:rPr lang="en-US" dirty="0"/>
              <a:t>The best performance is given by Gradient boosting model</a:t>
            </a:r>
          </a:p>
          <a:p>
            <a:pPr marL="342900" indent="-342900" algn="l">
              <a:buFont typeface="Arial" panose="020B0604020202020204" pitchFamily="34" charset="0"/>
              <a:buChar char="•"/>
            </a:pPr>
            <a:r>
              <a:rPr lang="en-US" dirty="0"/>
              <a:t>The top key features that drive the price of the property  are: 'furnished_1', '</a:t>
            </a:r>
            <a:r>
              <a:rPr lang="en-US" dirty="0" err="1"/>
              <a:t>yr_built</a:t>
            </a:r>
            <a:r>
              <a:rPr lang="en-US" dirty="0"/>
              <a:t>', 'living_measure','quality_8', '</a:t>
            </a:r>
            <a:r>
              <a:rPr lang="en-US" dirty="0" err="1"/>
              <a:t>HouseLandRatio</a:t>
            </a:r>
            <a:r>
              <a:rPr lang="en-US" dirty="0"/>
              <a:t>', 'lot_measure15', 'quality_9', '</a:t>
            </a:r>
            <a:r>
              <a:rPr lang="en-US" dirty="0" err="1"/>
              <a:t>ceil_measure</a:t>
            </a:r>
            <a:r>
              <a:rPr lang="en-US" dirty="0"/>
              <a:t>', '</a:t>
            </a:r>
            <a:r>
              <a:rPr lang="en-US" dirty="0" err="1"/>
              <a:t>total_area</a:t>
            </a:r>
            <a:r>
              <a:rPr lang="en-US" dirty="0"/>
              <a:t>'</a:t>
            </a:r>
          </a:p>
          <a:p>
            <a:pPr marL="342900" indent="-342900" algn="l">
              <a:buFont typeface="Arial" panose="020B0604020202020204" pitchFamily="34" charset="0"/>
              <a:buChar char="•"/>
            </a:pPr>
            <a:r>
              <a:rPr lang="en-US" dirty="0"/>
              <a:t>The above data is also reinforced by the analysis done during bivariate analysis.</a:t>
            </a:r>
            <a:endParaRPr lang="en-IN" dirty="0"/>
          </a:p>
        </p:txBody>
      </p:sp>
      <p:grpSp>
        <p:nvGrpSpPr>
          <p:cNvPr id="4" name="Google Shape;663;p15">
            <a:extLst>
              <a:ext uri="{FF2B5EF4-FFF2-40B4-BE49-F238E27FC236}">
                <a16:creationId xmlns:a16="http://schemas.microsoft.com/office/drawing/2014/main" id="{B1F0609A-32BD-4C1F-B7F1-6A1930665706}"/>
              </a:ext>
            </a:extLst>
          </p:cNvPr>
          <p:cNvGrpSpPr/>
          <p:nvPr/>
        </p:nvGrpSpPr>
        <p:grpSpPr>
          <a:xfrm>
            <a:off x="8584060" y="2299834"/>
            <a:ext cx="2928490" cy="3139478"/>
            <a:chOff x="2183550" y="65875"/>
            <a:chExt cx="4483981" cy="4807045"/>
          </a:xfrm>
        </p:grpSpPr>
        <p:sp>
          <p:nvSpPr>
            <p:cNvPr id="5" name="Google Shape;664;p15">
              <a:extLst>
                <a:ext uri="{FF2B5EF4-FFF2-40B4-BE49-F238E27FC236}">
                  <a16:creationId xmlns:a16="http://schemas.microsoft.com/office/drawing/2014/main" id="{0209B3E9-0579-4125-8960-EA2107D940DC}"/>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 name="Google Shape;665;p15">
              <a:extLst>
                <a:ext uri="{FF2B5EF4-FFF2-40B4-BE49-F238E27FC236}">
                  <a16:creationId xmlns:a16="http://schemas.microsoft.com/office/drawing/2014/main" id="{BF97815C-A059-4092-98FD-8198E7600642}"/>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 name="Google Shape;666;p15">
              <a:extLst>
                <a:ext uri="{FF2B5EF4-FFF2-40B4-BE49-F238E27FC236}">
                  <a16:creationId xmlns:a16="http://schemas.microsoft.com/office/drawing/2014/main" id="{30A15C61-8480-4CEF-8E20-980F52775FA7}"/>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 name="Google Shape;667;p15">
              <a:extLst>
                <a:ext uri="{FF2B5EF4-FFF2-40B4-BE49-F238E27FC236}">
                  <a16:creationId xmlns:a16="http://schemas.microsoft.com/office/drawing/2014/main" id="{DE900562-7BF2-42A4-84D4-E2B25A11C8CE}"/>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 name="Google Shape;668;p15">
              <a:extLst>
                <a:ext uri="{FF2B5EF4-FFF2-40B4-BE49-F238E27FC236}">
                  <a16:creationId xmlns:a16="http://schemas.microsoft.com/office/drawing/2014/main" id="{CD66B87C-4CA8-46A0-ADC6-F43148E7A2D8}"/>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 name="Google Shape;669;p15">
              <a:extLst>
                <a:ext uri="{FF2B5EF4-FFF2-40B4-BE49-F238E27FC236}">
                  <a16:creationId xmlns:a16="http://schemas.microsoft.com/office/drawing/2014/main" id="{7630AB91-0B7E-4B12-A86E-6857976CC2C5}"/>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 name="Google Shape;670;p15">
              <a:extLst>
                <a:ext uri="{FF2B5EF4-FFF2-40B4-BE49-F238E27FC236}">
                  <a16:creationId xmlns:a16="http://schemas.microsoft.com/office/drawing/2014/main" id="{091FF209-0413-4EAE-B827-1D65DEA8EB24}"/>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1"/>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 name="Google Shape;671;p15">
              <a:extLst>
                <a:ext uri="{FF2B5EF4-FFF2-40B4-BE49-F238E27FC236}">
                  <a16:creationId xmlns:a16="http://schemas.microsoft.com/office/drawing/2014/main" id="{2F9166D4-ECD9-4BFC-A8A4-CD15A65825CE}"/>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 name="Google Shape;672;p15">
              <a:extLst>
                <a:ext uri="{FF2B5EF4-FFF2-40B4-BE49-F238E27FC236}">
                  <a16:creationId xmlns:a16="http://schemas.microsoft.com/office/drawing/2014/main" id="{D98C1741-7969-4D1B-AC5E-02980C752DAA}"/>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 name="Google Shape;673;p15">
              <a:extLst>
                <a:ext uri="{FF2B5EF4-FFF2-40B4-BE49-F238E27FC236}">
                  <a16:creationId xmlns:a16="http://schemas.microsoft.com/office/drawing/2014/main" id="{5FB11A91-EA06-41C4-BD10-BEF37FDEB5F4}"/>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05"/>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 name="Google Shape;674;p15">
              <a:extLst>
                <a:ext uri="{FF2B5EF4-FFF2-40B4-BE49-F238E27FC236}">
                  <a16:creationId xmlns:a16="http://schemas.microsoft.com/office/drawing/2014/main" id="{D06079C8-A159-4BFD-BE59-D9CE9EA7080B}"/>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 name="Google Shape;675;p15">
              <a:extLst>
                <a:ext uri="{FF2B5EF4-FFF2-40B4-BE49-F238E27FC236}">
                  <a16:creationId xmlns:a16="http://schemas.microsoft.com/office/drawing/2014/main" id="{B0AECB26-0282-442E-9C54-4A4D8566B698}"/>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 name="Google Shape;676;p15">
              <a:extLst>
                <a:ext uri="{FF2B5EF4-FFF2-40B4-BE49-F238E27FC236}">
                  <a16:creationId xmlns:a16="http://schemas.microsoft.com/office/drawing/2014/main" id="{08B30474-D8A0-4F65-849D-CA743D2978A9}"/>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 name="Google Shape;677;p15">
              <a:extLst>
                <a:ext uri="{FF2B5EF4-FFF2-40B4-BE49-F238E27FC236}">
                  <a16:creationId xmlns:a16="http://schemas.microsoft.com/office/drawing/2014/main" id="{692F8A5D-9F09-46B7-9C77-15B9977DEF46}"/>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 name="Google Shape;678;p15">
              <a:extLst>
                <a:ext uri="{FF2B5EF4-FFF2-40B4-BE49-F238E27FC236}">
                  <a16:creationId xmlns:a16="http://schemas.microsoft.com/office/drawing/2014/main" id="{4372570C-E947-460A-9E46-D36AE42E9C46}"/>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 name="Google Shape;679;p15">
              <a:extLst>
                <a:ext uri="{FF2B5EF4-FFF2-40B4-BE49-F238E27FC236}">
                  <a16:creationId xmlns:a16="http://schemas.microsoft.com/office/drawing/2014/main" id="{96AB060B-0AA7-4CB1-AA8F-CF684C06D90D}"/>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 name="Google Shape;680;p15">
              <a:extLst>
                <a:ext uri="{FF2B5EF4-FFF2-40B4-BE49-F238E27FC236}">
                  <a16:creationId xmlns:a16="http://schemas.microsoft.com/office/drawing/2014/main" id="{E371DD5D-3187-4EF9-9B21-9FCD39E357B5}"/>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 name="Google Shape;681;p15">
              <a:extLst>
                <a:ext uri="{FF2B5EF4-FFF2-40B4-BE49-F238E27FC236}">
                  <a16:creationId xmlns:a16="http://schemas.microsoft.com/office/drawing/2014/main" id="{B3649424-EC4C-4666-8C63-439DB2B3D88A}"/>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 name="Google Shape;682;p15">
              <a:extLst>
                <a:ext uri="{FF2B5EF4-FFF2-40B4-BE49-F238E27FC236}">
                  <a16:creationId xmlns:a16="http://schemas.microsoft.com/office/drawing/2014/main" id="{C38947A0-C16E-468E-B272-B6ABF071F945}"/>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 name="Google Shape;683;p15">
              <a:extLst>
                <a:ext uri="{FF2B5EF4-FFF2-40B4-BE49-F238E27FC236}">
                  <a16:creationId xmlns:a16="http://schemas.microsoft.com/office/drawing/2014/main" id="{742060D4-87D2-4B31-8215-9EDD2849D942}"/>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 name="Google Shape;684;p15">
              <a:extLst>
                <a:ext uri="{FF2B5EF4-FFF2-40B4-BE49-F238E27FC236}">
                  <a16:creationId xmlns:a16="http://schemas.microsoft.com/office/drawing/2014/main" id="{0C7DCF03-F7E1-474C-BDA2-9347988BF1CF}"/>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 name="Google Shape;685;p15">
              <a:extLst>
                <a:ext uri="{FF2B5EF4-FFF2-40B4-BE49-F238E27FC236}">
                  <a16:creationId xmlns:a16="http://schemas.microsoft.com/office/drawing/2014/main" id="{611407EF-46E0-4A42-8D34-99EACE08DF21}"/>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7" name="Google Shape;686;p15">
              <a:extLst>
                <a:ext uri="{FF2B5EF4-FFF2-40B4-BE49-F238E27FC236}">
                  <a16:creationId xmlns:a16="http://schemas.microsoft.com/office/drawing/2014/main" id="{B5B132A2-B727-46D7-958A-471BC6C5D836}"/>
                </a:ext>
              </a:extLst>
            </p:cNvPr>
            <p:cNvGrpSpPr/>
            <p:nvPr/>
          </p:nvGrpSpPr>
          <p:grpSpPr>
            <a:xfrm>
              <a:off x="2428704" y="3970322"/>
              <a:ext cx="350131" cy="370523"/>
              <a:chOff x="4512354" y="4952197"/>
              <a:chExt cx="350131" cy="370523"/>
            </a:xfrm>
          </p:grpSpPr>
          <p:grpSp>
            <p:nvGrpSpPr>
              <p:cNvPr id="63" name="Google Shape;687;p15">
                <a:extLst>
                  <a:ext uri="{FF2B5EF4-FFF2-40B4-BE49-F238E27FC236}">
                    <a16:creationId xmlns:a16="http://schemas.microsoft.com/office/drawing/2014/main" id="{0EAB4299-0C05-4F84-B241-4F20B815CCA9}"/>
                  </a:ext>
                </a:extLst>
              </p:cNvPr>
              <p:cNvGrpSpPr/>
              <p:nvPr/>
            </p:nvGrpSpPr>
            <p:grpSpPr>
              <a:xfrm>
                <a:off x="4512354" y="5116449"/>
                <a:ext cx="343196" cy="206271"/>
                <a:chOff x="4512354" y="5116449"/>
                <a:chExt cx="343196" cy="206271"/>
              </a:xfrm>
            </p:grpSpPr>
            <p:sp>
              <p:nvSpPr>
                <p:cNvPr id="74" name="Google Shape;688;p15">
                  <a:extLst>
                    <a:ext uri="{FF2B5EF4-FFF2-40B4-BE49-F238E27FC236}">
                      <a16:creationId xmlns:a16="http://schemas.microsoft.com/office/drawing/2014/main" id="{F24A6D30-0255-4574-B992-074D9D96ED64}"/>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 name="Google Shape;689;p15">
                  <a:extLst>
                    <a:ext uri="{FF2B5EF4-FFF2-40B4-BE49-F238E27FC236}">
                      <a16:creationId xmlns:a16="http://schemas.microsoft.com/office/drawing/2014/main" id="{FFF4E421-E4B7-4E7D-86A1-8DD4BD94D282}"/>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 name="Google Shape;690;p15">
                  <a:extLst>
                    <a:ext uri="{FF2B5EF4-FFF2-40B4-BE49-F238E27FC236}">
                      <a16:creationId xmlns:a16="http://schemas.microsoft.com/office/drawing/2014/main" id="{EB4FCB39-3A5E-4558-9550-621C6611C3F8}"/>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7" name="Google Shape;691;p15">
                  <a:extLst>
                    <a:ext uri="{FF2B5EF4-FFF2-40B4-BE49-F238E27FC236}">
                      <a16:creationId xmlns:a16="http://schemas.microsoft.com/office/drawing/2014/main" id="{ADCE46A8-2610-4F42-944E-B260A06AFDDD}"/>
                    </a:ext>
                  </a:extLst>
                </p:cNvPr>
                <p:cNvGrpSpPr/>
                <p:nvPr/>
              </p:nvGrpSpPr>
              <p:grpSpPr>
                <a:xfrm>
                  <a:off x="4592868" y="5212556"/>
                  <a:ext cx="96807" cy="56007"/>
                  <a:chOff x="4592868" y="5212556"/>
                  <a:chExt cx="96807" cy="56007"/>
                </a:xfrm>
              </p:grpSpPr>
              <p:sp>
                <p:nvSpPr>
                  <p:cNvPr id="142" name="Google Shape;692;p15">
                    <a:extLst>
                      <a:ext uri="{FF2B5EF4-FFF2-40B4-BE49-F238E27FC236}">
                        <a16:creationId xmlns:a16="http://schemas.microsoft.com/office/drawing/2014/main" id="{6512EDE8-1B1E-4EBF-941F-8C977F942C6F}"/>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693;p15">
                    <a:extLst>
                      <a:ext uri="{FF2B5EF4-FFF2-40B4-BE49-F238E27FC236}">
                        <a16:creationId xmlns:a16="http://schemas.microsoft.com/office/drawing/2014/main" id="{240BF8BA-CDE7-4CC5-B19C-F562ABCFE21D}"/>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8" name="Google Shape;694;p15">
                  <a:extLst>
                    <a:ext uri="{FF2B5EF4-FFF2-40B4-BE49-F238E27FC236}">
                      <a16:creationId xmlns:a16="http://schemas.microsoft.com/office/drawing/2014/main" id="{E7614DC9-5B62-4528-9686-6E1A65E2E910}"/>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 name="Google Shape;695;p15">
                  <a:extLst>
                    <a:ext uri="{FF2B5EF4-FFF2-40B4-BE49-F238E27FC236}">
                      <a16:creationId xmlns:a16="http://schemas.microsoft.com/office/drawing/2014/main" id="{4C5CD523-2874-4015-AD6C-7C2E0097D35A}"/>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 name="Google Shape;696;p15">
                  <a:extLst>
                    <a:ext uri="{FF2B5EF4-FFF2-40B4-BE49-F238E27FC236}">
                      <a16:creationId xmlns:a16="http://schemas.microsoft.com/office/drawing/2014/main" id="{A4E342F6-9B17-491A-8389-C6AD9C8C12FD}"/>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 name="Google Shape;697;p15">
                  <a:extLst>
                    <a:ext uri="{FF2B5EF4-FFF2-40B4-BE49-F238E27FC236}">
                      <a16:creationId xmlns:a16="http://schemas.microsoft.com/office/drawing/2014/main" id="{38F5F77C-7DD9-4670-9D60-82A3444130F5}"/>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 name="Google Shape;698;p15">
                  <a:extLst>
                    <a:ext uri="{FF2B5EF4-FFF2-40B4-BE49-F238E27FC236}">
                      <a16:creationId xmlns:a16="http://schemas.microsoft.com/office/drawing/2014/main" id="{825858A2-C15F-4AB4-826C-2DDE502AC134}"/>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 name="Google Shape;699;p15">
                  <a:extLst>
                    <a:ext uri="{FF2B5EF4-FFF2-40B4-BE49-F238E27FC236}">
                      <a16:creationId xmlns:a16="http://schemas.microsoft.com/office/drawing/2014/main" id="{7F008965-4587-4632-8B8E-0F82F2B4941F}"/>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 name="Google Shape;700;p15">
                  <a:extLst>
                    <a:ext uri="{FF2B5EF4-FFF2-40B4-BE49-F238E27FC236}">
                      <a16:creationId xmlns:a16="http://schemas.microsoft.com/office/drawing/2014/main" id="{E98D376F-4D62-4533-B4D6-F6A1EEE60F66}"/>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 name="Google Shape;701;p15">
                  <a:extLst>
                    <a:ext uri="{FF2B5EF4-FFF2-40B4-BE49-F238E27FC236}">
                      <a16:creationId xmlns:a16="http://schemas.microsoft.com/office/drawing/2014/main" id="{991E5D31-D9FA-4A77-AF8F-81D8342A07A0}"/>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 name="Google Shape;702;p15">
                  <a:extLst>
                    <a:ext uri="{FF2B5EF4-FFF2-40B4-BE49-F238E27FC236}">
                      <a16:creationId xmlns:a16="http://schemas.microsoft.com/office/drawing/2014/main" id="{B0714E86-CA0E-4668-8A75-55EC99A759E3}"/>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 name="Google Shape;703;p15">
                  <a:extLst>
                    <a:ext uri="{FF2B5EF4-FFF2-40B4-BE49-F238E27FC236}">
                      <a16:creationId xmlns:a16="http://schemas.microsoft.com/office/drawing/2014/main" id="{4CF767B0-5F7B-4454-922C-A23C022B855A}"/>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 name="Google Shape;704;p15">
                  <a:extLst>
                    <a:ext uri="{FF2B5EF4-FFF2-40B4-BE49-F238E27FC236}">
                      <a16:creationId xmlns:a16="http://schemas.microsoft.com/office/drawing/2014/main" id="{F418074D-7930-49BE-B2DE-07CB5E7976A2}"/>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 name="Google Shape;705;p15">
                  <a:extLst>
                    <a:ext uri="{FF2B5EF4-FFF2-40B4-BE49-F238E27FC236}">
                      <a16:creationId xmlns:a16="http://schemas.microsoft.com/office/drawing/2014/main" id="{C963829F-B923-4EDC-818B-CC6788C22263}"/>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 name="Google Shape;706;p15">
                  <a:extLst>
                    <a:ext uri="{FF2B5EF4-FFF2-40B4-BE49-F238E27FC236}">
                      <a16:creationId xmlns:a16="http://schemas.microsoft.com/office/drawing/2014/main" id="{9A97CDDF-B5D7-4F81-8106-45451D7D4D87}"/>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 name="Google Shape;707;p15">
                  <a:extLst>
                    <a:ext uri="{FF2B5EF4-FFF2-40B4-BE49-F238E27FC236}">
                      <a16:creationId xmlns:a16="http://schemas.microsoft.com/office/drawing/2014/main" id="{CDF3DCA0-30FB-44E3-9E91-C3C0349A19F1}"/>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 name="Google Shape;708;p15">
                  <a:extLst>
                    <a:ext uri="{FF2B5EF4-FFF2-40B4-BE49-F238E27FC236}">
                      <a16:creationId xmlns:a16="http://schemas.microsoft.com/office/drawing/2014/main" id="{44EB76F0-FBF7-407A-B949-47AF935F8C5F}"/>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 name="Google Shape;709;p15">
                  <a:extLst>
                    <a:ext uri="{FF2B5EF4-FFF2-40B4-BE49-F238E27FC236}">
                      <a16:creationId xmlns:a16="http://schemas.microsoft.com/office/drawing/2014/main" id="{5E57B5F6-FF94-4D50-BD98-22C7F1E0ADE6}"/>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 name="Google Shape;710;p15">
                  <a:extLst>
                    <a:ext uri="{FF2B5EF4-FFF2-40B4-BE49-F238E27FC236}">
                      <a16:creationId xmlns:a16="http://schemas.microsoft.com/office/drawing/2014/main" id="{3B46CABA-59EF-4EBA-B5A3-EF84F6A32851}"/>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 name="Google Shape;711;p15">
                  <a:extLst>
                    <a:ext uri="{FF2B5EF4-FFF2-40B4-BE49-F238E27FC236}">
                      <a16:creationId xmlns:a16="http://schemas.microsoft.com/office/drawing/2014/main" id="{21FD0C10-0730-40F7-B9AB-05DAADFF8A88}"/>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 name="Google Shape;712;p15">
                  <a:extLst>
                    <a:ext uri="{FF2B5EF4-FFF2-40B4-BE49-F238E27FC236}">
                      <a16:creationId xmlns:a16="http://schemas.microsoft.com/office/drawing/2014/main" id="{E27BCCFD-D16D-4E5E-AFD6-1875537CA68C}"/>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 name="Google Shape;713;p15">
                  <a:extLst>
                    <a:ext uri="{FF2B5EF4-FFF2-40B4-BE49-F238E27FC236}">
                      <a16:creationId xmlns:a16="http://schemas.microsoft.com/office/drawing/2014/main" id="{98F4C4AE-C55C-4BBA-95B9-07F7FB675FE6}"/>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 name="Google Shape;714;p15">
                  <a:extLst>
                    <a:ext uri="{FF2B5EF4-FFF2-40B4-BE49-F238E27FC236}">
                      <a16:creationId xmlns:a16="http://schemas.microsoft.com/office/drawing/2014/main" id="{FEF7EDB3-22A2-40CB-BBC5-5300B684DE72}"/>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715;p15">
                  <a:extLst>
                    <a:ext uri="{FF2B5EF4-FFF2-40B4-BE49-F238E27FC236}">
                      <a16:creationId xmlns:a16="http://schemas.microsoft.com/office/drawing/2014/main" id="{1D6866DD-3645-4C84-878A-5AB2D74ED5BF}"/>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716;p15">
                  <a:extLst>
                    <a:ext uri="{FF2B5EF4-FFF2-40B4-BE49-F238E27FC236}">
                      <a16:creationId xmlns:a16="http://schemas.microsoft.com/office/drawing/2014/main" id="{E80C5CE2-161C-44E4-8DED-35CABD01D821}"/>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717;p15">
                  <a:extLst>
                    <a:ext uri="{FF2B5EF4-FFF2-40B4-BE49-F238E27FC236}">
                      <a16:creationId xmlns:a16="http://schemas.microsoft.com/office/drawing/2014/main" id="{2BBCF526-7C70-4116-85C8-2B9E2FED6BE3}"/>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718;p15">
                  <a:extLst>
                    <a:ext uri="{FF2B5EF4-FFF2-40B4-BE49-F238E27FC236}">
                      <a16:creationId xmlns:a16="http://schemas.microsoft.com/office/drawing/2014/main" id="{925E222B-3CF4-4674-87DC-6DDB74E9D35D}"/>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719;p15">
                  <a:extLst>
                    <a:ext uri="{FF2B5EF4-FFF2-40B4-BE49-F238E27FC236}">
                      <a16:creationId xmlns:a16="http://schemas.microsoft.com/office/drawing/2014/main" id="{3FEDE09A-42FE-491C-A1D2-8FF027A28E0D}"/>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720;p15">
                  <a:extLst>
                    <a:ext uri="{FF2B5EF4-FFF2-40B4-BE49-F238E27FC236}">
                      <a16:creationId xmlns:a16="http://schemas.microsoft.com/office/drawing/2014/main" id="{B7B2E063-E8E5-4B5B-92EC-D2E33D5F1C2D}"/>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721;p15">
                  <a:extLst>
                    <a:ext uri="{FF2B5EF4-FFF2-40B4-BE49-F238E27FC236}">
                      <a16:creationId xmlns:a16="http://schemas.microsoft.com/office/drawing/2014/main" id="{58FB8B39-A4FF-49DD-B857-8FA34036BC92}"/>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722;p15">
                  <a:extLst>
                    <a:ext uri="{FF2B5EF4-FFF2-40B4-BE49-F238E27FC236}">
                      <a16:creationId xmlns:a16="http://schemas.microsoft.com/office/drawing/2014/main" id="{428DF493-223F-440A-9B62-92117B6B4372}"/>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723;p15">
                  <a:extLst>
                    <a:ext uri="{FF2B5EF4-FFF2-40B4-BE49-F238E27FC236}">
                      <a16:creationId xmlns:a16="http://schemas.microsoft.com/office/drawing/2014/main" id="{6E872A37-FC29-4A42-AC27-5EC68269B740}"/>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724;p15">
                  <a:extLst>
                    <a:ext uri="{FF2B5EF4-FFF2-40B4-BE49-F238E27FC236}">
                      <a16:creationId xmlns:a16="http://schemas.microsoft.com/office/drawing/2014/main" id="{6FF08CF5-4C8B-45B6-86DA-AD5C0E093CDD}"/>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725;p15">
                  <a:extLst>
                    <a:ext uri="{FF2B5EF4-FFF2-40B4-BE49-F238E27FC236}">
                      <a16:creationId xmlns:a16="http://schemas.microsoft.com/office/drawing/2014/main" id="{A6D5592B-693E-49C2-A1A2-1FB7FCA0B908}"/>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726;p15">
                  <a:extLst>
                    <a:ext uri="{FF2B5EF4-FFF2-40B4-BE49-F238E27FC236}">
                      <a16:creationId xmlns:a16="http://schemas.microsoft.com/office/drawing/2014/main" id="{5501D750-707F-4245-A378-667963A76B48}"/>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727;p15">
                  <a:extLst>
                    <a:ext uri="{FF2B5EF4-FFF2-40B4-BE49-F238E27FC236}">
                      <a16:creationId xmlns:a16="http://schemas.microsoft.com/office/drawing/2014/main" id="{243B5600-3B1C-474E-9251-434EEE02F1D1}"/>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 name="Google Shape;728;p15">
                  <a:extLst>
                    <a:ext uri="{FF2B5EF4-FFF2-40B4-BE49-F238E27FC236}">
                      <a16:creationId xmlns:a16="http://schemas.microsoft.com/office/drawing/2014/main" id="{C856660E-60B0-45F0-AED0-E8AAF6E8185E}"/>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729;p15">
                  <a:extLst>
                    <a:ext uri="{FF2B5EF4-FFF2-40B4-BE49-F238E27FC236}">
                      <a16:creationId xmlns:a16="http://schemas.microsoft.com/office/drawing/2014/main" id="{C5C69E58-39A8-4076-A365-665B8D74252E}"/>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730;p15">
                  <a:extLst>
                    <a:ext uri="{FF2B5EF4-FFF2-40B4-BE49-F238E27FC236}">
                      <a16:creationId xmlns:a16="http://schemas.microsoft.com/office/drawing/2014/main" id="{DA04D240-179F-4460-8F86-7A2908BCEFF0}"/>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731;p15">
                  <a:extLst>
                    <a:ext uri="{FF2B5EF4-FFF2-40B4-BE49-F238E27FC236}">
                      <a16:creationId xmlns:a16="http://schemas.microsoft.com/office/drawing/2014/main" id="{1E652867-6A85-42A4-9649-B1521E8EF2E5}"/>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732;p15">
                  <a:extLst>
                    <a:ext uri="{FF2B5EF4-FFF2-40B4-BE49-F238E27FC236}">
                      <a16:creationId xmlns:a16="http://schemas.microsoft.com/office/drawing/2014/main" id="{9E29B057-F29F-4556-A40C-63B1B2928B33}"/>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733;p15">
                  <a:extLst>
                    <a:ext uri="{FF2B5EF4-FFF2-40B4-BE49-F238E27FC236}">
                      <a16:creationId xmlns:a16="http://schemas.microsoft.com/office/drawing/2014/main" id="{3846AE40-A1B9-4DF5-A0E2-E378286C4890}"/>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734;p15">
                  <a:extLst>
                    <a:ext uri="{FF2B5EF4-FFF2-40B4-BE49-F238E27FC236}">
                      <a16:creationId xmlns:a16="http://schemas.microsoft.com/office/drawing/2014/main" id="{94E27252-CB3F-4D86-BB3B-9067870CC824}"/>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735;p15">
                  <a:extLst>
                    <a:ext uri="{FF2B5EF4-FFF2-40B4-BE49-F238E27FC236}">
                      <a16:creationId xmlns:a16="http://schemas.microsoft.com/office/drawing/2014/main" id="{2DB46D76-C043-4FD4-8268-DF27213DD4FD}"/>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736;p15">
                  <a:extLst>
                    <a:ext uri="{FF2B5EF4-FFF2-40B4-BE49-F238E27FC236}">
                      <a16:creationId xmlns:a16="http://schemas.microsoft.com/office/drawing/2014/main" id="{95EC1357-A78B-4AD3-B340-6A6872D01290}"/>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737;p15">
                  <a:extLst>
                    <a:ext uri="{FF2B5EF4-FFF2-40B4-BE49-F238E27FC236}">
                      <a16:creationId xmlns:a16="http://schemas.microsoft.com/office/drawing/2014/main" id="{3108ADB0-6369-481C-A7D2-20BBC4131F06}"/>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738;p15">
                  <a:extLst>
                    <a:ext uri="{FF2B5EF4-FFF2-40B4-BE49-F238E27FC236}">
                      <a16:creationId xmlns:a16="http://schemas.microsoft.com/office/drawing/2014/main" id="{535F734B-91F3-4235-8156-EBAAAD8880D1}"/>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739;p15">
                  <a:extLst>
                    <a:ext uri="{FF2B5EF4-FFF2-40B4-BE49-F238E27FC236}">
                      <a16:creationId xmlns:a16="http://schemas.microsoft.com/office/drawing/2014/main" id="{F16D013A-478B-44DD-BCA1-71236FE061BF}"/>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740;p15">
                  <a:extLst>
                    <a:ext uri="{FF2B5EF4-FFF2-40B4-BE49-F238E27FC236}">
                      <a16:creationId xmlns:a16="http://schemas.microsoft.com/office/drawing/2014/main" id="{A14E00E0-8BE7-4657-9F7A-A30EBAAC43B8}"/>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741;p15">
                  <a:extLst>
                    <a:ext uri="{FF2B5EF4-FFF2-40B4-BE49-F238E27FC236}">
                      <a16:creationId xmlns:a16="http://schemas.microsoft.com/office/drawing/2014/main" id="{CD62CCB2-F1ED-4B8E-B9E5-B9834F1038FE}"/>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742;p15">
                  <a:extLst>
                    <a:ext uri="{FF2B5EF4-FFF2-40B4-BE49-F238E27FC236}">
                      <a16:creationId xmlns:a16="http://schemas.microsoft.com/office/drawing/2014/main" id="{8E6DEFED-98DA-4D91-802B-153036271D5B}"/>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743;p15">
                  <a:extLst>
                    <a:ext uri="{FF2B5EF4-FFF2-40B4-BE49-F238E27FC236}">
                      <a16:creationId xmlns:a16="http://schemas.microsoft.com/office/drawing/2014/main" id="{A6C2D9DC-A12E-4785-AB5E-69A25FEAB499}"/>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744;p15">
                  <a:extLst>
                    <a:ext uri="{FF2B5EF4-FFF2-40B4-BE49-F238E27FC236}">
                      <a16:creationId xmlns:a16="http://schemas.microsoft.com/office/drawing/2014/main" id="{753C9F75-3407-4CFB-9FB4-F241A278C75F}"/>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745;p15">
                  <a:extLst>
                    <a:ext uri="{FF2B5EF4-FFF2-40B4-BE49-F238E27FC236}">
                      <a16:creationId xmlns:a16="http://schemas.microsoft.com/office/drawing/2014/main" id="{D0357D4F-6FC8-49A5-86DE-003298C6B873}"/>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746;p15">
                  <a:extLst>
                    <a:ext uri="{FF2B5EF4-FFF2-40B4-BE49-F238E27FC236}">
                      <a16:creationId xmlns:a16="http://schemas.microsoft.com/office/drawing/2014/main" id="{4917C730-1D4A-448A-B502-01947A922D08}"/>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747;p15">
                  <a:extLst>
                    <a:ext uri="{FF2B5EF4-FFF2-40B4-BE49-F238E27FC236}">
                      <a16:creationId xmlns:a16="http://schemas.microsoft.com/office/drawing/2014/main" id="{84ED0123-EC5F-4574-AC87-467898F4B196}"/>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748;p15">
                  <a:extLst>
                    <a:ext uri="{FF2B5EF4-FFF2-40B4-BE49-F238E27FC236}">
                      <a16:creationId xmlns:a16="http://schemas.microsoft.com/office/drawing/2014/main" id="{BAD48203-94E1-4AED-9B5E-F72802B0DA0D}"/>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749;p15">
                  <a:extLst>
                    <a:ext uri="{FF2B5EF4-FFF2-40B4-BE49-F238E27FC236}">
                      <a16:creationId xmlns:a16="http://schemas.microsoft.com/office/drawing/2014/main" id="{8A0001F9-1092-47F2-B030-2564BE81AC9D}"/>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750;p15">
                  <a:extLst>
                    <a:ext uri="{FF2B5EF4-FFF2-40B4-BE49-F238E27FC236}">
                      <a16:creationId xmlns:a16="http://schemas.microsoft.com/office/drawing/2014/main" id="{36D73309-3862-4142-BFBA-788C597E0628}"/>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751;p15">
                  <a:extLst>
                    <a:ext uri="{FF2B5EF4-FFF2-40B4-BE49-F238E27FC236}">
                      <a16:creationId xmlns:a16="http://schemas.microsoft.com/office/drawing/2014/main" id="{44BE0B3D-E954-459D-AA93-5528EA328535}"/>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752;p15">
                  <a:extLst>
                    <a:ext uri="{FF2B5EF4-FFF2-40B4-BE49-F238E27FC236}">
                      <a16:creationId xmlns:a16="http://schemas.microsoft.com/office/drawing/2014/main" id="{CF5167FB-BBD6-46F9-8D7C-BEC1E56C7446}"/>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753;p15">
                  <a:extLst>
                    <a:ext uri="{FF2B5EF4-FFF2-40B4-BE49-F238E27FC236}">
                      <a16:creationId xmlns:a16="http://schemas.microsoft.com/office/drawing/2014/main" id="{DD9ACC07-5F7E-42BD-8E44-D3D6611C5F44}"/>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754;p15">
                  <a:extLst>
                    <a:ext uri="{FF2B5EF4-FFF2-40B4-BE49-F238E27FC236}">
                      <a16:creationId xmlns:a16="http://schemas.microsoft.com/office/drawing/2014/main" id="{08936575-D95A-4DB6-872A-7C0D1EB966A1}"/>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755;p15">
                  <a:extLst>
                    <a:ext uri="{FF2B5EF4-FFF2-40B4-BE49-F238E27FC236}">
                      <a16:creationId xmlns:a16="http://schemas.microsoft.com/office/drawing/2014/main" id="{9A5DAAC8-139B-42A1-9F79-B9C20CB57B19}"/>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756;p15">
                  <a:extLst>
                    <a:ext uri="{FF2B5EF4-FFF2-40B4-BE49-F238E27FC236}">
                      <a16:creationId xmlns:a16="http://schemas.microsoft.com/office/drawing/2014/main" id="{F21FE05B-B6D3-44DE-B566-51CC9B7C3503}"/>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757;p15">
                  <a:extLst>
                    <a:ext uri="{FF2B5EF4-FFF2-40B4-BE49-F238E27FC236}">
                      <a16:creationId xmlns:a16="http://schemas.microsoft.com/office/drawing/2014/main" id="{D033203D-A923-4289-8E08-91B1C10E5FA0}"/>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4" name="Google Shape;758;p15">
                <a:extLst>
                  <a:ext uri="{FF2B5EF4-FFF2-40B4-BE49-F238E27FC236}">
                    <a16:creationId xmlns:a16="http://schemas.microsoft.com/office/drawing/2014/main" id="{C9EC4518-EA8B-4955-B179-CD19D52AFA89}"/>
                  </a:ext>
                </a:extLst>
              </p:cNvPr>
              <p:cNvGrpSpPr/>
              <p:nvPr/>
            </p:nvGrpSpPr>
            <p:grpSpPr>
              <a:xfrm>
                <a:off x="4655095" y="4952197"/>
                <a:ext cx="207390" cy="280361"/>
                <a:chOff x="4655095" y="4952197"/>
                <a:chExt cx="207390" cy="280361"/>
              </a:xfrm>
            </p:grpSpPr>
            <p:grpSp>
              <p:nvGrpSpPr>
                <p:cNvPr id="65" name="Google Shape;759;p15">
                  <a:extLst>
                    <a:ext uri="{FF2B5EF4-FFF2-40B4-BE49-F238E27FC236}">
                      <a16:creationId xmlns:a16="http://schemas.microsoft.com/office/drawing/2014/main" id="{02901BC0-AE68-40D5-8FFF-E6690010461D}"/>
                    </a:ext>
                  </a:extLst>
                </p:cNvPr>
                <p:cNvGrpSpPr/>
                <p:nvPr/>
              </p:nvGrpSpPr>
              <p:grpSpPr>
                <a:xfrm>
                  <a:off x="4655095" y="4952197"/>
                  <a:ext cx="207390" cy="280361"/>
                  <a:chOff x="4655095" y="4952197"/>
                  <a:chExt cx="207390" cy="280361"/>
                </a:xfrm>
              </p:grpSpPr>
              <p:sp>
                <p:nvSpPr>
                  <p:cNvPr id="69" name="Google Shape;760;p15">
                    <a:extLst>
                      <a:ext uri="{FF2B5EF4-FFF2-40B4-BE49-F238E27FC236}">
                        <a16:creationId xmlns:a16="http://schemas.microsoft.com/office/drawing/2014/main" id="{2C113430-057C-486A-916E-2184B284DB65}"/>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 name="Google Shape;761;p15">
                    <a:extLst>
                      <a:ext uri="{FF2B5EF4-FFF2-40B4-BE49-F238E27FC236}">
                        <a16:creationId xmlns:a16="http://schemas.microsoft.com/office/drawing/2014/main" id="{F048E74A-976C-4AC3-847E-63295B2F542D}"/>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 name="Google Shape;762;p15">
                    <a:extLst>
                      <a:ext uri="{FF2B5EF4-FFF2-40B4-BE49-F238E27FC236}">
                        <a16:creationId xmlns:a16="http://schemas.microsoft.com/office/drawing/2014/main" id="{7D5D181A-6742-42F0-9ECA-BB1BEAFF97E4}"/>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 name="Google Shape;763;p15">
                    <a:extLst>
                      <a:ext uri="{FF2B5EF4-FFF2-40B4-BE49-F238E27FC236}">
                        <a16:creationId xmlns:a16="http://schemas.microsoft.com/office/drawing/2014/main" id="{0B835358-8C03-4304-88C5-387C31E19630}"/>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 name="Google Shape;764;p15">
                    <a:extLst>
                      <a:ext uri="{FF2B5EF4-FFF2-40B4-BE49-F238E27FC236}">
                        <a16:creationId xmlns:a16="http://schemas.microsoft.com/office/drawing/2014/main" id="{64F77798-5B99-471C-873B-08D2C38844B8}"/>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6" name="Google Shape;765;p15">
                  <a:extLst>
                    <a:ext uri="{FF2B5EF4-FFF2-40B4-BE49-F238E27FC236}">
                      <a16:creationId xmlns:a16="http://schemas.microsoft.com/office/drawing/2014/main" id="{F9FB24F2-8CD7-40B2-B76D-7321744F181F}"/>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 name="Google Shape;766;p15">
                  <a:extLst>
                    <a:ext uri="{FF2B5EF4-FFF2-40B4-BE49-F238E27FC236}">
                      <a16:creationId xmlns:a16="http://schemas.microsoft.com/office/drawing/2014/main" id="{C55EBAA2-8050-4996-B49B-EF56178CF6FF}"/>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 name="Google Shape;767;p15">
                  <a:extLst>
                    <a:ext uri="{FF2B5EF4-FFF2-40B4-BE49-F238E27FC236}">
                      <a16:creationId xmlns:a16="http://schemas.microsoft.com/office/drawing/2014/main" id="{ACFA2422-F405-49D1-B52D-6E0AC3052BD9}"/>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28" name="Google Shape;768;p15">
              <a:extLst>
                <a:ext uri="{FF2B5EF4-FFF2-40B4-BE49-F238E27FC236}">
                  <a16:creationId xmlns:a16="http://schemas.microsoft.com/office/drawing/2014/main" id="{FA1DAA0E-8E78-437C-9ECD-3950CB6DEBB9}"/>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 name="Google Shape;769;p15">
              <a:extLst>
                <a:ext uri="{FF2B5EF4-FFF2-40B4-BE49-F238E27FC236}">
                  <a16:creationId xmlns:a16="http://schemas.microsoft.com/office/drawing/2014/main" id="{E8967223-CA6F-4611-92C9-94581891CD66}"/>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 name="Google Shape;770;p15">
              <a:extLst>
                <a:ext uri="{FF2B5EF4-FFF2-40B4-BE49-F238E27FC236}">
                  <a16:creationId xmlns:a16="http://schemas.microsoft.com/office/drawing/2014/main" id="{0E0E0196-72DE-4632-9D48-1E4B45748B9E}"/>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 name="Google Shape;771;p15">
              <a:extLst>
                <a:ext uri="{FF2B5EF4-FFF2-40B4-BE49-F238E27FC236}">
                  <a16:creationId xmlns:a16="http://schemas.microsoft.com/office/drawing/2014/main" id="{58FBC8B1-FA29-4680-BE6E-4DB6FC3A683A}"/>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 name="Google Shape;772;p15">
              <a:extLst>
                <a:ext uri="{FF2B5EF4-FFF2-40B4-BE49-F238E27FC236}">
                  <a16:creationId xmlns:a16="http://schemas.microsoft.com/office/drawing/2014/main" id="{757A6EE4-93FC-4479-B487-65EEB27F8F3C}"/>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 name="Google Shape;773;p15">
              <a:extLst>
                <a:ext uri="{FF2B5EF4-FFF2-40B4-BE49-F238E27FC236}">
                  <a16:creationId xmlns:a16="http://schemas.microsoft.com/office/drawing/2014/main" id="{47AA60C0-BFEB-497E-B9C4-D4D8F0BB80CA}"/>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 name="Google Shape;774;p15">
              <a:extLst>
                <a:ext uri="{FF2B5EF4-FFF2-40B4-BE49-F238E27FC236}">
                  <a16:creationId xmlns:a16="http://schemas.microsoft.com/office/drawing/2014/main" id="{0043B89B-69FF-411E-9BD4-030933E3E555}"/>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 name="Google Shape;775;p15">
              <a:extLst>
                <a:ext uri="{FF2B5EF4-FFF2-40B4-BE49-F238E27FC236}">
                  <a16:creationId xmlns:a16="http://schemas.microsoft.com/office/drawing/2014/main" id="{901C6DF0-F14E-4AC7-BB5E-A17C3CDEC70A}"/>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 name="Google Shape;776;p15">
              <a:extLst>
                <a:ext uri="{FF2B5EF4-FFF2-40B4-BE49-F238E27FC236}">
                  <a16:creationId xmlns:a16="http://schemas.microsoft.com/office/drawing/2014/main" id="{3AA19C7A-0AA9-4FF8-BA70-4AA91896BB05}"/>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 name="Google Shape;777;p15">
              <a:extLst>
                <a:ext uri="{FF2B5EF4-FFF2-40B4-BE49-F238E27FC236}">
                  <a16:creationId xmlns:a16="http://schemas.microsoft.com/office/drawing/2014/main" id="{C6D5630D-B969-48B2-BCCA-4C6B3492788D}"/>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 name="Google Shape;778;p15">
              <a:extLst>
                <a:ext uri="{FF2B5EF4-FFF2-40B4-BE49-F238E27FC236}">
                  <a16:creationId xmlns:a16="http://schemas.microsoft.com/office/drawing/2014/main" id="{D5D2F5DC-9390-4D62-8EE3-73532412F44B}"/>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 name="Google Shape;779;p15">
              <a:extLst>
                <a:ext uri="{FF2B5EF4-FFF2-40B4-BE49-F238E27FC236}">
                  <a16:creationId xmlns:a16="http://schemas.microsoft.com/office/drawing/2014/main" id="{3DACE8E2-0384-4E38-B3D6-F9E3F5A6907E}"/>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 name="Google Shape;780;p15">
              <a:extLst>
                <a:ext uri="{FF2B5EF4-FFF2-40B4-BE49-F238E27FC236}">
                  <a16:creationId xmlns:a16="http://schemas.microsoft.com/office/drawing/2014/main" id="{F7E92FEA-204A-4C99-844F-BC29570AE292}"/>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 name="Google Shape;781;p15">
              <a:extLst>
                <a:ext uri="{FF2B5EF4-FFF2-40B4-BE49-F238E27FC236}">
                  <a16:creationId xmlns:a16="http://schemas.microsoft.com/office/drawing/2014/main" id="{C4BB419E-4B6C-4B0E-8936-42127A1FC50C}"/>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 name="Google Shape;782;p15">
              <a:extLst>
                <a:ext uri="{FF2B5EF4-FFF2-40B4-BE49-F238E27FC236}">
                  <a16:creationId xmlns:a16="http://schemas.microsoft.com/office/drawing/2014/main" id="{EB93C009-A073-4F12-BE5E-D6F3A7692AC2}"/>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 name="Google Shape;783;p15">
              <a:extLst>
                <a:ext uri="{FF2B5EF4-FFF2-40B4-BE49-F238E27FC236}">
                  <a16:creationId xmlns:a16="http://schemas.microsoft.com/office/drawing/2014/main" id="{44A523B5-257B-4EFA-AE09-E7639C1CF144}"/>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 name="Google Shape;784;p15">
              <a:extLst>
                <a:ext uri="{FF2B5EF4-FFF2-40B4-BE49-F238E27FC236}">
                  <a16:creationId xmlns:a16="http://schemas.microsoft.com/office/drawing/2014/main" id="{27A6E40D-9865-4B30-935B-780FA56D347B}"/>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 name="Google Shape;785;p15">
              <a:extLst>
                <a:ext uri="{FF2B5EF4-FFF2-40B4-BE49-F238E27FC236}">
                  <a16:creationId xmlns:a16="http://schemas.microsoft.com/office/drawing/2014/main" id="{905A42A5-CD2E-4A7A-87F9-E229C293C41A}"/>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 name="Google Shape;786;p15">
              <a:extLst>
                <a:ext uri="{FF2B5EF4-FFF2-40B4-BE49-F238E27FC236}">
                  <a16:creationId xmlns:a16="http://schemas.microsoft.com/office/drawing/2014/main" id="{0478A3D9-4E22-4635-A49E-41BB48934C2D}"/>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 name="Google Shape;787;p15">
              <a:extLst>
                <a:ext uri="{FF2B5EF4-FFF2-40B4-BE49-F238E27FC236}">
                  <a16:creationId xmlns:a16="http://schemas.microsoft.com/office/drawing/2014/main" id="{59C81365-ACDC-47D3-843E-BB7596AFFA62}"/>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 name="Google Shape;788;p15">
              <a:extLst>
                <a:ext uri="{FF2B5EF4-FFF2-40B4-BE49-F238E27FC236}">
                  <a16:creationId xmlns:a16="http://schemas.microsoft.com/office/drawing/2014/main" id="{6E9CEAD3-0BDC-4663-8398-D90097B1EDCC}"/>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 name="Google Shape;789;p15">
              <a:extLst>
                <a:ext uri="{FF2B5EF4-FFF2-40B4-BE49-F238E27FC236}">
                  <a16:creationId xmlns:a16="http://schemas.microsoft.com/office/drawing/2014/main" id="{E519389E-C0E8-4039-9DC7-12465C61632D}"/>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 name="Google Shape;790;p15">
              <a:extLst>
                <a:ext uri="{FF2B5EF4-FFF2-40B4-BE49-F238E27FC236}">
                  <a16:creationId xmlns:a16="http://schemas.microsoft.com/office/drawing/2014/main" id="{FC40CC6B-F4BF-4428-8934-B40A312A0630}"/>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 name="Google Shape;791;p15">
              <a:extLst>
                <a:ext uri="{FF2B5EF4-FFF2-40B4-BE49-F238E27FC236}">
                  <a16:creationId xmlns:a16="http://schemas.microsoft.com/office/drawing/2014/main" id="{BF3F3ABD-D3B9-4B04-B828-191C62265649}"/>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 name="Google Shape;792;p15">
              <a:extLst>
                <a:ext uri="{FF2B5EF4-FFF2-40B4-BE49-F238E27FC236}">
                  <a16:creationId xmlns:a16="http://schemas.microsoft.com/office/drawing/2014/main" id="{0B38F93F-3EA6-4AE8-A7E0-79B1EF381B3F}"/>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 name="Google Shape;793;p15">
              <a:extLst>
                <a:ext uri="{FF2B5EF4-FFF2-40B4-BE49-F238E27FC236}">
                  <a16:creationId xmlns:a16="http://schemas.microsoft.com/office/drawing/2014/main" id="{36AAB4D9-CC06-4650-9455-9B41385F78F0}"/>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 name="Google Shape;794;p15">
              <a:extLst>
                <a:ext uri="{FF2B5EF4-FFF2-40B4-BE49-F238E27FC236}">
                  <a16:creationId xmlns:a16="http://schemas.microsoft.com/office/drawing/2014/main" id="{7A1C89FE-5A65-407E-B016-E662226A7A94}"/>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 name="Google Shape;795;p15">
              <a:extLst>
                <a:ext uri="{FF2B5EF4-FFF2-40B4-BE49-F238E27FC236}">
                  <a16:creationId xmlns:a16="http://schemas.microsoft.com/office/drawing/2014/main" id="{DABD2976-F2C2-42A5-9F94-F264B9F825A3}"/>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 name="Google Shape;796;p15">
              <a:extLst>
                <a:ext uri="{FF2B5EF4-FFF2-40B4-BE49-F238E27FC236}">
                  <a16:creationId xmlns:a16="http://schemas.microsoft.com/office/drawing/2014/main" id="{AD72C0F7-0BF2-4FB9-A4B8-01A092D20E7A}"/>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7" name="Google Shape;797;p15">
              <a:extLst>
                <a:ext uri="{FF2B5EF4-FFF2-40B4-BE49-F238E27FC236}">
                  <a16:creationId xmlns:a16="http://schemas.microsoft.com/office/drawing/2014/main" id="{316ED5C2-0DDE-4163-898F-C9C7D1F110DC}"/>
                </a:ext>
              </a:extLst>
            </p:cNvPr>
            <p:cNvGrpSpPr/>
            <p:nvPr/>
          </p:nvGrpSpPr>
          <p:grpSpPr>
            <a:xfrm>
              <a:off x="6161854" y="4215473"/>
              <a:ext cx="350683" cy="265781"/>
              <a:chOff x="6621095" y="1452181"/>
              <a:chExt cx="330894" cy="250785"/>
            </a:xfrm>
          </p:grpSpPr>
          <p:sp>
            <p:nvSpPr>
              <p:cNvPr id="58" name="Google Shape;798;p15">
                <a:extLst>
                  <a:ext uri="{FF2B5EF4-FFF2-40B4-BE49-F238E27FC236}">
                    <a16:creationId xmlns:a16="http://schemas.microsoft.com/office/drawing/2014/main" id="{D3637FFF-965F-4596-91C8-5FC9261C72F1}"/>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 name="Google Shape;799;p15">
                <a:extLst>
                  <a:ext uri="{FF2B5EF4-FFF2-40B4-BE49-F238E27FC236}">
                    <a16:creationId xmlns:a16="http://schemas.microsoft.com/office/drawing/2014/main" id="{71CF6140-066C-4994-9607-C55313034C55}"/>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 name="Google Shape;800;p15">
                <a:extLst>
                  <a:ext uri="{FF2B5EF4-FFF2-40B4-BE49-F238E27FC236}">
                    <a16:creationId xmlns:a16="http://schemas.microsoft.com/office/drawing/2014/main" id="{AB7B1610-765E-4128-B419-D8E445825E0E}"/>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 name="Google Shape;801;p15">
                <a:extLst>
                  <a:ext uri="{FF2B5EF4-FFF2-40B4-BE49-F238E27FC236}">
                    <a16:creationId xmlns:a16="http://schemas.microsoft.com/office/drawing/2014/main" id="{F280B9C8-E5AA-407B-B99C-BF96BAF4975C}"/>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 name="Google Shape;802;p15">
                <a:extLst>
                  <a:ext uri="{FF2B5EF4-FFF2-40B4-BE49-F238E27FC236}">
                    <a16:creationId xmlns:a16="http://schemas.microsoft.com/office/drawing/2014/main" id="{BCE9D7D0-AF13-40B8-A1A7-287CFBA72369}"/>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519391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7F39-5819-410D-9535-3116D10934FE}"/>
              </a:ext>
            </a:extLst>
          </p:cNvPr>
          <p:cNvSpPr>
            <a:spLocks noGrp="1"/>
          </p:cNvSpPr>
          <p:nvPr>
            <p:ph type="title"/>
          </p:nvPr>
        </p:nvSpPr>
        <p:spPr>
          <a:xfrm>
            <a:off x="609600" y="439167"/>
            <a:ext cx="10490200" cy="1443600"/>
          </a:xfrm>
        </p:spPr>
        <p:txBody>
          <a:bodyPr/>
          <a:lstStyle/>
          <a:p>
            <a:r>
              <a:rPr lang="en-US" dirty="0"/>
              <a:t>Constraints</a:t>
            </a:r>
          </a:p>
        </p:txBody>
      </p:sp>
      <p:sp>
        <p:nvSpPr>
          <p:cNvPr id="3" name="Text Placeholder 2">
            <a:extLst>
              <a:ext uri="{FF2B5EF4-FFF2-40B4-BE49-F238E27FC236}">
                <a16:creationId xmlns:a16="http://schemas.microsoft.com/office/drawing/2014/main" id="{F45FE09A-8C09-4A68-9381-E13D9FFD4E27}"/>
              </a:ext>
            </a:extLst>
          </p:cNvPr>
          <p:cNvSpPr>
            <a:spLocks noGrp="1"/>
          </p:cNvSpPr>
          <p:nvPr>
            <p:ph type="body" idx="1"/>
          </p:nvPr>
        </p:nvSpPr>
        <p:spPr>
          <a:xfrm>
            <a:off x="609600" y="1276699"/>
            <a:ext cx="8978900" cy="5281833"/>
          </a:xfrm>
        </p:spPr>
        <p:txBody>
          <a:bodyPr/>
          <a:lstStyle/>
          <a:p>
            <a:r>
              <a:rPr lang="en-IN" dirty="0"/>
              <a:t>Some form of interpretability.</a:t>
            </a:r>
          </a:p>
          <a:p>
            <a:r>
              <a:rPr lang="en-IN" dirty="0"/>
              <a:t>Minimize </a:t>
            </a:r>
            <a:r>
              <a:rPr lang="en-IN" b="1" dirty="0"/>
              <a:t>RMSE </a:t>
            </a:r>
            <a:r>
              <a:rPr lang="en-IN" dirty="0"/>
              <a:t>and</a:t>
            </a:r>
            <a:r>
              <a:rPr lang="en-IN" b="1" dirty="0"/>
              <a:t> MAPE</a:t>
            </a:r>
          </a:p>
          <a:p>
            <a:r>
              <a:rPr lang="en-US" dirty="0"/>
              <a:t>Getting the Good model which will not overfit</a:t>
            </a:r>
          </a:p>
          <a:p>
            <a:r>
              <a:rPr lang="en-US" dirty="0"/>
              <a:t>Removal Of Multi Collinearity</a:t>
            </a:r>
          </a:p>
          <a:p>
            <a:r>
              <a:rPr lang="en-US" dirty="0"/>
              <a:t>Selection of Important Feature.</a:t>
            </a:r>
            <a:endParaRPr lang="en-IN" dirty="0"/>
          </a:p>
        </p:txBody>
      </p:sp>
      <p:grpSp>
        <p:nvGrpSpPr>
          <p:cNvPr id="4" name="Google Shape;663;p15">
            <a:extLst>
              <a:ext uri="{FF2B5EF4-FFF2-40B4-BE49-F238E27FC236}">
                <a16:creationId xmlns:a16="http://schemas.microsoft.com/office/drawing/2014/main" id="{B328AF80-B6D5-4C03-8F83-F9F1A4C2FF99}"/>
              </a:ext>
            </a:extLst>
          </p:cNvPr>
          <p:cNvGrpSpPr/>
          <p:nvPr/>
        </p:nvGrpSpPr>
        <p:grpSpPr>
          <a:xfrm>
            <a:off x="7489768" y="1684691"/>
            <a:ext cx="3777956" cy="3743519"/>
            <a:chOff x="2183550" y="65875"/>
            <a:chExt cx="4483981" cy="4807045"/>
          </a:xfrm>
        </p:grpSpPr>
        <p:sp>
          <p:nvSpPr>
            <p:cNvPr id="5" name="Google Shape;664;p15">
              <a:extLst>
                <a:ext uri="{FF2B5EF4-FFF2-40B4-BE49-F238E27FC236}">
                  <a16:creationId xmlns:a16="http://schemas.microsoft.com/office/drawing/2014/main" id="{7F7CBBEA-617B-4D4F-AA1B-B1527593735C}"/>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 name="Google Shape;665;p15">
              <a:extLst>
                <a:ext uri="{FF2B5EF4-FFF2-40B4-BE49-F238E27FC236}">
                  <a16:creationId xmlns:a16="http://schemas.microsoft.com/office/drawing/2014/main" id="{0D933626-C67D-4029-873F-C94E04C3C24F}"/>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 name="Google Shape;666;p15">
              <a:extLst>
                <a:ext uri="{FF2B5EF4-FFF2-40B4-BE49-F238E27FC236}">
                  <a16:creationId xmlns:a16="http://schemas.microsoft.com/office/drawing/2014/main" id="{C9506C12-BCFC-464D-BD07-5B5ABACB81EF}"/>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 name="Google Shape;667;p15">
              <a:extLst>
                <a:ext uri="{FF2B5EF4-FFF2-40B4-BE49-F238E27FC236}">
                  <a16:creationId xmlns:a16="http://schemas.microsoft.com/office/drawing/2014/main" id="{9756A97C-CF9F-4112-963C-607FB7BCCA76}"/>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 name="Google Shape;668;p15">
              <a:extLst>
                <a:ext uri="{FF2B5EF4-FFF2-40B4-BE49-F238E27FC236}">
                  <a16:creationId xmlns:a16="http://schemas.microsoft.com/office/drawing/2014/main" id="{46B05DBB-4ACE-405A-B06C-7B201C7B654F}"/>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 name="Google Shape;669;p15">
              <a:extLst>
                <a:ext uri="{FF2B5EF4-FFF2-40B4-BE49-F238E27FC236}">
                  <a16:creationId xmlns:a16="http://schemas.microsoft.com/office/drawing/2014/main" id="{15049C46-471F-4F76-9170-6E8380ACC024}"/>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 name="Google Shape;670;p15">
              <a:extLst>
                <a:ext uri="{FF2B5EF4-FFF2-40B4-BE49-F238E27FC236}">
                  <a16:creationId xmlns:a16="http://schemas.microsoft.com/office/drawing/2014/main" id="{5A1F92CE-3155-4CCA-8F43-50372C374EB7}"/>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1"/>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 name="Google Shape;671;p15">
              <a:extLst>
                <a:ext uri="{FF2B5EF4-FFF2-40B4-BE49-F238E27FC236}">
                  <a16:creationId xmlns:a16="http://schemas.microsoft.com/office/drawing/2014/main" id="{58CA5656-FB43-4698-B7A4-F38E2A2DF5A5}"/>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 name="Google Shape;672;p15">
              <a:extLst>
                <a:ext uri="{FF2B5EF4-FFF2-40B4-BE49-F238E27FC236}">
                  <a16:creationId xmlns:a16="http://schemas.microsoft.com/office/drawing/2014/main" id="{808A5028-3797-4398-87B4-B5763C39C60B}"/>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 name="Google Shape;673;p15">
              <a:extLst>
                <a:ext uri="{FF2B5EF4-FFF2-40B4-BE49-F238E27FC236}">
                  <a16:creationId xmlns:a16="http://schemas.microsoft.com/office/drawing/2014/main" id="{6DB869F5-C058-4896-95FE-68AB173E29E9}"/>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05"/>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 name="Google Shape;674;p15">
              <a:extLst>
                <a:ext uri="{FF2B5EF4-FFF2-40B4-BE49-F238E27FC236}">
                  <a16:creationId xmlns:a16="http://schemas.microsoft.com/office/drawing/2014/main" id="{7D6569C3-A55B-4A64-BC9D-D60BA754BA07}"/>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 name="Google Shape;675;p15">
              <a:extLst>
                <a:ext uri="{FF2B5EF4-FFF2-40B4-BE49-F238E27FC236}">
                  <a16:creationId xmlns:a16="http://schemas.microsoft.com/office/drawing/2014/main" id="{3F0219AF-A3B9-4967-9AA6-FEBB4D99E35C}"/>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 name="Google Shape;676;p15">
              <a:extLst>
                <a:ext uri="{FF2B5EF4-FFF2-40B4-BE49-F238E27FC236}">
                  <a16:creationId xmlns:a16="http://schemas.microsoft.com/office/drawing/2014/main" id="{F169E10F-CA25-4859-89B9-A6BDCB54EF7B}"/>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 name="Google Shape;677;p15">
              <a:extLst>
                <a:ext uri="{FF2B5EF4-FFF2-40B4-BE49-F238E27FC236}">
                  <a16:creationId xmlns:a16="http://schemas.microsoft.com/office/drawing/2014/main" id="{D6ED922C-DFCE-4810-A2B8-E4B8D11DB56D}"/>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 name="Google Shape;678;p15">
              <a:extLst>
                <a:ext uri="{FF2B5EF4-FFF2-40B4-BE49-F238E27FC236}">
                  <a16:creationId xmlns:a16="http://schemas.microsoft.com/office/drawing/2014/main" id="{54E87762-481D-49BC-B1C7-EF7323F2F94D}"/>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 name="Google Shape;679;p15">
              <a:extLst>
                <a:ext uri="{FF2B5EF4-FFF2-40B4-BE49-F238E27FC236}">
                  <a16:creationId xmlns:a16="http://schemas.microsoft.com/office/drawing/2014/main" id="{EACD7273-E9A0-4D95-87DB-742573C1D1C0}"/>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 name="Google Shape;680;p15">
              <a:extLst>
                <a:ext uri="{FF2B5EF4-FFF2-40B4-BE49-F238E27FC236}">
                  <a16:creationId xmlns:a16="http://schemas.microsoft.com/office/drawing/2014/main" id="{522AE441-CDFC-49DF-81E8-9B19A838DA09}"/>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 name="Google Shape;681;p15">
              <a:extLst>
                <a:ext uri="{FF2B5EF4-FFF2-40B4-BE49-F238E27FC236}">
                  <a16:creationId xmlns:a16="http://schemas.microsoft.com/office/drawing/2014/main" id="{7CCFD024-8459-4DE4-A00D-A2845D094426}"/>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 name="Google Shape;682;p15">
              <a:extLst>
                <a:ext uri="{FF2B5EF4-FFF2-40B4-BE49-F238E27FC236}">
                  <a16:creationId xmlns:a16="http://schemas.microsoft.com/office/drawing/2014/main" id="{FA538727-7648-4D9E-901D-F6E6335B4E41}"/>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 name="Google Shape;683;p15">
              <a:extLst>
                <a:ext uri="{FF2B5EF4-FFF2-40B4-BE49-F238E27FC236}">
                  <a16:creationId xmlns:a16="http://schemas.microsoft.com/office/drawing/2014/main" id="{C51B3CCD-F4BF-401E-B923-BEC91178164F}"/>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 name="Google Shape;684;p15">
              <a:extLst>
                <a:ext uri="{FF2B5EF4-FFF2-40B4-BE49-F238E27FC236}">
                  <a16:creationId xmlns:a16="http://schemas.microsoft.com/office/drawing/2014/main" id="{C1F8A98D-B66E-432D-B50B-4B13080334DF}"/>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 name="Google Shape;685;p15">
              <a:extLst>
                <a:ext uri="{FF2B5EF4-FFF2-40B4-BE49-F238E27FC236}">
                  <a16:creationId xmlns:a16="http://schemas.microsoft.com/office/drawing/2014/main" id="{0F82277A-AD34-4C0C-9F1E-B767C0289034}"/>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7" name="Google Shape;686;p15">
              <a:extLst>
                <a:ext uri="{FF2B5EF4-FFF2-40B4-BE49-F238E27FC236}">
                  <a16:creationId xmlns:a16="http://schemas.microsoft.com/office/drawing/2014/main" id="{1AB5C4FF-3416-4D90-8FE1-1888A5632F37}"/>
                </a:ext>
              </a:extLst>
            </p:cNvPr>
            <p:cNvGrpSpPr/>
            <p:nvPr/>
          </p:nvGrpSpPr>
          <p:grpSpPr>
            <a:xfrm>
              <a:off x="2428704" y="3970322"/>
              <a:ext cx="350131" cy="370523"/>
              <a:chOff x="4512354" y="4952197"/>
              <a:chExt cx="350131" cy="370523"/>
            </a:xfrm>
          </p:grpSpPr>
          <p:grpSp>
            <p:nvGrpSpPr>
              <p:cNvPr id="63" name="Google Shape;687;p15">
                <a:extLst>
                  <a:ext uri="{FF2B5EF4-FFF2-40B4-BE49-F238E27FC236}">
                    <a16:creationId xmlns:a16="http://schemas.microsoft.com/office/drawing/2014/main" id="{43035D95-D574-43E4-81B6-78B45BBADDE1}"/>
                  </a:ext>
                </a:extLst>
              </p:cNvPr>
              <p:cNvGrpSpPr/>
              <p:nvPr/>
            </p:nvGrpSpPr>
            <p:grpSpPr>
              <a:xfrm>
                <a:off x="4512354" y="5116449"/>
                <a:ext cx="343196" cy="206271"/>
                <a:chOff x="4512354" y="5116449"/>
                <a:chExt cx="343196" cy="206271"/>
              </a:xfrm>
            </p:grpSpPr>
            <p:sp>
              <p:nvSpPr>
                <p:cNvPr id="74" name="Google Shape;688;p15">
                  <a:extLst>
                    <a:ext uri="{FF2B5EF4-FFF2-40B4-BE49-F238E27FC236}">
                      <a16:creationId xmlns:a16="http://schemas.microsoft.com/office/drawing/2014/main" id="{0E1B6949-AE04-4718-8525-0CE0631D7B9E}"/>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 name="Google Shape;689;p15">
                  <a:extLst>
                    <a:ext uri="{FF2B5EF4-FFF2-40B4-BE49-F238E27FC236}">
                      <a16:creationId xmlns:a16="http://schemas.microsoft.com/office/drawing/2014/main" id="{F05CC74C-188F-40DE-A218-D03458CC6612}"/>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 name="Google Shape;690;p15">
                  <a:extLst>
                    <a:ext uri="{FF2B5EF4-FFF2-40B4-BE49-F238E27FC236}">
                      <a16:creationId xmlns:a16="http://schemas.microsoft.com/office/drawing/2014/main" id="{5D7B8181-84FE-433A-9771-6937B3713680}"/>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7" name="Google Shape;691;p15">
                  <a:extLst>
                    <a:ext uri="{FF2B5EF4-FFF2-40B4-BE49-F238E27FC236}">
                      <a16:creationId xmlns:a16="http://schemas.microsoft.com/office/drawing/2014/main" id="{DB54A3D4-2FDC-456C-A256-F7849540963D}"/>
                    </a:ext>
                  </a:extLst>
                </p:cNvPr>
                <p:cNvGrpSpPr/>
                <p:nvPr/>
              </p:nvGrpSpPr>
              <p:grpSpPr>
                <a:xfrm>
                  <a:off x="4592868" y="5212556"/>
                  <a:ext cx="96807" cy="56007"/>
                  <a:chOff x="4592868" y="5212556"/>
                  <a:chExt cx="96807" cy="56007"/>
                </a:xfrm>
              </p:grpSpPr>
              <p:sp>
                <p:nvSpPr>
                  <p:cNvPr id="142" name="Google Shape;692;p15">
                    <a:extLst>
                      <a:ext uri="{FF2B5EF4-FFF2-40B4-BE49-F238E27FC236}">
                        <a16:creationId xmlns:a16="http://schemas.microsoft.com/office/drawing/2014/main" id="{A989F2A0-6844-45B1-8E3E-36C4174E2BCD}"/>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693;p15">
                    <a:extLst>
                      <a:ext uri="{FF2B5EF4-FFF2-40B4-BE49-F238E27FC236}">
                        <a16:creationId xmlns:a16="http://schemas.microsoft.com/office/drawing/2014/main" id="{4E18C612-54D5-44B7-AF90-F7AA293A5A82}"/>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8" name="Google Shape;694;p15">
                  <a:extLst>
                    <a:ext uri="{FF2B5EF4-FFF2-40B4-BE49-F238E27FC236}">
                      <a16:creationId xmlns:a16="http://schemas.microsoft.com/office/drawing/2014/main" id="{5ED9B08F-85C8-4577-A9E0-6D9831975D60}"/>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 name="Google Shape;695;p15">
                  <a:extLst>
                    <a:ext uri="{FF2B5EF4-FFF2-40B4-BE49-F238E27FC236}">
                      <a16:creationId xmlns:a16="http://schemas.microsoft.com/office/drawing/2014/main" id="{23D82E24-BB4B-4D35-8E9E-C9D3E5637063}"/>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 name="Google Shape;696;p15">
                  <a:extLst>
                    <a:ext uri="{FF2B5EF4-FFF2-40B4-BE49-F238E27FC236}">
                      <a16:creationId xmlns:a16="http://schemas.microsoft.com/office/drawing/2014/main" id="{7CE87B5A-6A18-4010-AD7F-0A33341E24D8}"/>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 name="Google Shape;697;p15">
                  <a:extLst>
                    <a:ext uri="{FF2B5EF4-FFF2-40B4-BE49-F238E27FC236}">
                      <a16:creationId xmlns:a16="http://schemas.microsoft.com/office/drawing/2014/main" id="{C0C47B17-D82C-46D8-A90E-F5795EC18212}"/>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 name="Google Shape;698;p15">
                  <a:extLst>
                    <a:ext uri="{FF2B5EF4-FFF2-40B4-BE49-F238E27FC236}">
                      <a16:creationId xmlns:a16="http://schemas.microsoft.com/office/drawing/2014/main" id="{FD4D743C-99EB-4ED8-A8E7-472737462F09}"/>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 name="Google Shape;699;p15">
                  <a:extLst>
                    <a:ext uri="{FF2B5EF4-FFF2-40B4-BE49-F238E27FC236}">
                      <a16:creationId xmlns:a16="http://schemas.microsoft.com/office/drawing/2014/main" id="{1FD60798-794C-41CE-B896-66F696E0D932}"/>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 name="Google Shape;700;p15">
                  <a:extLst>
                    <a:ext uri="{FF2B5EF4-FFF2-40B4-BE49-F238E27FC236}">
                      <a16:creationId xmlns:a16="http://schemas.microsoft.com/office/drawing/2014/main" id="{AD032AD1-5DBF-4C4A-B693-1ED37AD4D6E1}"/>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 name="Google Shape;701;p15">
                  <a:extLst>
                    <a:ext uri="{FF2B5EF4-FFF2-40B4-BE49-F238E27FC236}">
                      <a16:creationId xmlns:a16="http://schemas.microsoft.com/office/drawing/2014/main" id="{88CF6FE9-12EF-4951-84CE-6F222183A3B3}"/>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 name="Google Shape;702;p15">
                  <a:extLst>
                    <a:ext uri="{FF2B5EF4-FFF2-40B4-BE49-F238E27FC236}">
                      <a16:creationId xmlns:a16="http://schemas.microsoft.com/office/drawing/2014/main" id="{7E03BB53-C901-4CFC-AE43-3272FCF464DE}"/>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 name="Google Shape;703;p15">
                  <a:extLst>
                    <a:ext uri="{FF2B5EF4-FFF2-40B4-BE49-F238E27FC236}">
                      <a16:creationId xmlns:a16="http://schemas.microsoft.com/office/drawing/2014/main" id="{E9092207-BF58-43A2-BDAC-2778D11B1FF8}"/>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 name="Google Shape;704;p15">
                  <a:extLst>
                    <a:ext uri="{FF2B5EF4-FFF2-40B4-BE49-F238E27FC236}">
                      <a16:creationId xmlns:a16="http://schemas.microsoft.com/office/drawing/2014/main" id="{A442F2C5-B4DC-4C9D-B518-1F4EE6DFD94E}"/>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 name="Google Shape;705;p15">
                  <a:extLst>
                    <a:ext uri="{FF2B5EF4-FFF2-40B4-BE49-F238E27FC236}">
                      <a16:creationId xmlns:a16="http://schemas.microsoft.com/office/drawing/2014/main" id="{96C68EF3-1C91-467A-8669-3D508B6F58E2}"/>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 name="Google Shape;706;p15">
                  <a:extLst>
                    <a:ext uri="{FF2B5EF4-FFF2-40B4-BE49-F238E27FC236}">
                      <a16:creationId xmlns:a16="http://schemas.microsoft.com/office/drawing/2014/main" id="{8C385A4A-E1DE-4AE1-87E1-755E28FD6166}"/>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 name="Google Shape;707;p15">
                  <a:extLst>
                    <a:ext uri="{FF2B5EF4-FFF2-40B4-BE49-F238E27FC236}">
                      <a16:creationId xmlns:a16="http://schemas.microsoft.com/office/drawing/2014/main" id="{207A801C-3B9B-4B2E-AE41-8CAC4D304B91}"/>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 name="Google Shape;708;p15">
                  <a:extLst>
                    <a:ext uri="{FF2B5EF4-FFF2-40B4-BE49-F238E27FC236}">
                      <a16:creationId xmlns:a16="http://schemas.microsoft.com/office/drawing/2014/main" id="{8BD95BC4-624E-4FFB-BB82-00BA09073CBE}"/>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 name="Google Shape;709;p15">
                  <a:extLst>
                    <a:ext uri="{FF2B5EF4-FFF2-40B4-BE49-F238E27FC236}">
                      <a16:creationId xmlns:a16="http://schemas.microsoft.com/office/drawing/2014/main" id="{81AAB996-D07D-4305-A98C-A8746F290583}"/>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 name="Google Shape;710;p15">
                  <a:extLst>
                    <a:ext uri="{FF2B5EF4-FFF2-40B4-BE49-F238E27FC236}">
                      <a16:creationId xmlns:a16="http://schemas.microsoft.com/office/drawing/2014/main" id="{A2706B9E-272A-4365-84E7-4BB492C919A7}"/>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 name="Google Shape;711;p15">
                  <a:extLst>
                    <a:ext uri="{FF2B5EF4-FFF2-40B4-BE49-F238E27FC236}">
                      <a16:creationId xmlns:a16="http://schemas.microsoft.com/office/drawing/2014/main" id="{38C22798-C581-4929-85AE-D9865019CB53}"/>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 name="Google Shape;712;p15">
                  <a:extLst>
                    <a:ext uri="{FF2B5EF4-FFF2-40B4-BE49-F238E27FC236}">
                      <a16:creationId xmlns:a16="http://schemas.microsoft.com/office/drawing/2014/main" id="{7F8DE17F-F00E-4573-B0EA-D35CE4BDB1FD}"/>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 name="Google Shape;713;p15">
                  <a:extLst>
                    <a:ext uri="{FF2B5EF4-FFF2-40B4-BE49-F238E27FC236}">
                      <a16:creationId xmlns:a16="http://schemas.microsoft.com/office/drawing/2014/main" id="{E8B94777-F9CB-4FCB-9977-764FEF74F67E}"/>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 name="Google Shape;714;p15">
                  <a:extLst>
                    <a:ext uri="{FF2B5EF4-FFF2-40B4-BE49-F238E27FC236}">
                      <a16:creationId xmlns:a16="http://schemas.microsoft.com/office/drawing/2014/main" id="{41029345-F3E8-423E-9E77-AD8CE1E65063}"/>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715;p15">
                  <a:extLst>
                    <a:ext uri="{FF2B5EF4-FFF2-40B4-BE49-F238E27FC236}">
                      <a16:creationId xmlns:a16="http://schemas.microsoft.com/office/drawing/2014/main" id="{2C470075-A257-4BA2-8D3E-3CA1839E5FE9}"/>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716;p15">
                  <a:extLst>
                    <a:ext uri="{FF2B5EF4-FFF2-40B4-BE49-F238E27FC236}">
                      <a16:creationId xmlns:a16="http://schemas.microsoft.com/office/drawing/2014/main" id="{4EA98246-4842-4A13-A430-B0D63D8DF8C9}"/>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717;p15">
                  <a:extLst>
                    <a:ext uri="{FF2B5EF4-FFF2-40B4-BE49-F238E27FC236}">
                      <a16:creationId xmlns:a16="http://schemas.microsoft.com/office/drawing/2014/main" id="{31129932-1603-4820-9C04-8CB205E44AE6}"/>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718;p15">
                  <a:extLst>
                    <a:ext uri="{FF2B5EF4-FFF2-40B4-BE49-F238E27FC236}">
                      <a16:creationId xmlns:a16="http://schemas.microsoft.com/office/drawing/2014/main" id="{1B00D001-965B-4558-8928-35C8F5EEABC0}"/>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719;p15">
                  <a:extLst>
                    <a:ext uri="{FF2B5EF4-FFF2-40B4-BE49-F238E27FC236}">
                      <a16:creationId xmlns:a16="http://schemas.microsoft.com/office/drawing/2014/main" id="{412D8EC3-4BC8-4DCA-8609-D5FEED41D6A2}"/>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720;p15">
                  <a:extLst>
                    <a:ext uri="{FF2B5EF4-FFF2-40B4-BE49-F238E27FC236}">
                      <a16:creationId xmlns:a16="http://schemas.microsoft.com/office/drawing/2014/main" id="{70000E76-F2FC-4D2A-AF73-6AEA283155EA}"/>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721;p15">
                  <a:extLst>
                    <a:ext uri="{FF2B5EF4-FFF2-40B4-BE49-F238E27FC236}">
                      <a16:creationId xmlns:a16="http://schemas.microsoft.com/office/drawing/2014/main" id="{F80AABDA-982A-406E-AC07-FD6E6B3BCE56}"/>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722;p15">
                  <a:extLst>
                    <a:ext uri="{FF2B5EF4-FFF2-40B4-BE49-F238E27FC236}">
                      <a16:creationId xmlns:a16="http://schemas.microsoft.com/office/drawing/2014/main" id="{92F21178-1A56-481D-A3C1-FCDC7C0EA788}"/>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723;p15">
                  <a:extLst>
                    <a:ext uri="{FF2B5EF4-FFF2-40B4-BE49-F238E27FC236}">
                      <a16:creationId xmlns:a16="http://schemas.microsoft.com/office/drawing/2014/main" id="{7985CF56-D362-48A6-B3C3-CDAA0860F580}"/>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724;p15">
                  <a:extLst>
                    <a:ext uri="{FF2B5EF4-FFF2-40B4-BE49-F238E27FC236}">
                      <a16:creationId xmlns:a16="http://schemas.microsoft.com/office/drawing/2014/main" id="{8F5E926D-2AE5-4261-98D2-368CBE48B28A}"/>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725;p15">
                  <a:extLst>
                    <a:ext uri="{FF2B5EF4-FFF2-40B4-BE49-F238E27FC236}">
                      <a16:creationId xmlns:a16="http://schemas.microsoft.com/office/drawing/2014/main" id="{E89B7DB6-DFB7-408D-BB0E-CF60DDC8D0F7}"/>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726;p15">
                  <a:extLst>
                    <a:ext uri="{FF2B5EF4-FFF2-40B4-BE49-F238E27FC236}">
                      <a16:creationId xmlns:a16="http://schemas.microsoft.com/office/drawing/2014/main" id="{D1C4E363-52BA-4667-962B-DF5CCE3138DD}"/>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727;p15">
                  <a:extLst>
                    <a:ext uri="{FF2B5EF4-FFF2-40B4-BE49-F238E27FC236}">
                      <a16:creationId xmlns:a16="http://schemas.microsoft.com/office/drawing/2014/main" id="{29EC1F10-7584-4915-9C90-EFF2F6631586}"/>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 name="Google Shape;728;p15">
                  <a:extLst>
                    <a:ext uri="{FF2B5EF4-FFF2-40B4-BE49-F238E27FC236}">
                      <a16:creationId xmlns:a16="http://schemas.microsoft.com/office/drawing/2014/main" id="{FDA3465C-9324-4348-9807-8BBE751076A8}"/>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729;p15">
                  <a:extLst>
                    <a:ext uri="{FF2B5EF4-FFF2-40B4-BE49-F238E27FC236}">
                      <a16:creationId xmlns:a16="http://schemas.microsoft.com/office/drawing/2014/main" id="{1FA8727E-1086-44C8-AA5D-B4F80F44A797}"/>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730;p15">
                  <a:extLst>
                    <a:ext uri="{FF2B5EF4-FFF2-40B4-BE49-F238E27FC236}">
                      <a16:creationId xmlns:a16="http://schemas.microsoft.com/office/drawing/2014/main" id="{E9F99CB4-8021-46F8-952D-FE5CE4209245}"/>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731;p15">
                  <a:extLst>
                    <a:ext uri="{FF2B5EF4-FFF2-40B4-BE49-F238E27FC236}">
                      <a16:creationId xmlns:a16="http://schemas.microsoft.com/office/drawing/2014/main" id="{F8E27176-8192-4175-B1BC-38B5D68BEA58}"/>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732;p15">
                  <a:extLst>
                    <a:ext uri="{FF2B5EF4-FFF2-40B4-BE49-F238E27FC236}">
                      <a16:creationId xmlns:a16="http://schemas.microsoft.com/office/drawing/2014/main" id="{8E5B4AC5-6A11-4C73-9CB9-DDA189008804}"/>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733;p15">
                  <a:extLst>
                    <a:ext uri="{FF2B5EF4-FFF2-40B4-BE49-F238E27FC236}">
                      <a16:creationId xmlns:a16="http://schemas.microsoft.com/office/drawing/2014/main" id="{C7165B7F-E178-4DD3-9603-1C1E8B09F0F8}"/>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734;p15">
                  <a:extLst>
                    <a:ext uri="{FF2B5EF4-FFF2-40B4-BE49-F238E27FC236}">
                      <a16:creationId xmlns:a16="http://schemas.microsoft.com/office/drawing/2014/main" id="{9A6DAEEE-95F8-4DA4-8E68-F6813AD51619}"/>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735;p15">
                  <a:extLst>
                    <a:ext uri="{FF2B5EF4-FFF2-40B4-BE49-F238E27FC236}">
                      <a16:creationId xmlns:a16="http://schemas.microsoft.com/office/drawing/2014/main" id="{E502929C-560B-4BAF-8DB6-2CAE8D453ED1}"/>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736;p15">
                  <a:extLst>
                    <a:ext uri="{FF2B5EF4-FFF2-40B4-BE49-F238E27FC236}">
                      <a16:creationId xmlns:a16="http://schemas.microsoft.com/office/drawing/2014/main" id="{D4392BBF-37C7-469A-873F-759CA8FBE357}"/>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737;p15">
                  <a:extLst>
                    <a:ext uri="{FF2B5EF4-FFF2-40B4-BE49-F238E27FC236}">
                      <a16:creationId xmlns:a16="http://schemas.microsoft.com/office/drawing/2014/main" id="{72AEAE71-93C1-4537-8F32-84452107A780}"/>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738;p15">
                  <a:extLst>
                    <a:ext uri="{FF2B5EF4-FFF2-40B4-BE49-F238E27FC236}">
                      <a16:creationId xmlns:a16="http://schemas.microsoft.com/office/drawing/2014/main" id="{3AE749A4-CF8D-4EF4-BE4E-A536FE3BFF64}"/>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739;p15">
                  <a:extLst>
                    <a:ext uri="{FF2B5EF4-FFF2-40B4-BE49-F238E27FC236}">
                      <a16:creationId xmlns:a16="http://schemas.microsoft.com/office/drawing/2014/main" id="{2A7EFAE3-2A44-4D67-B7F4-67AFC0C44FFB}"/>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740;p15">
                  <a:extLst>
                    <a:ext uri="{FF2B5EF4-FFF2-40B4-BE49-F238E27FC236}">
                      <a16:creationId xmlns:a16="http://schemas.microsoft.com/office/drawing/2014/main" id="{D9E36C1A-1171-4BD8-BFD4-30DE441CBCBA}"/>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741;p15">
                  <a:extLst>
                    <a:ext uri="{FF2B5EF4-FFF2-40B4-BE49-F238E27FC236}">
                      <a16:creationId xmlns:a16="http://schemas.microsoft.com/office/drawing/2014/main" id="{F2F89905-A08C-428A-A89B-484BFE521E90}"/>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742;p15">
                  <a:extLst>
                    <a:ext uri="{FF2B5EF4-FFF2-40B4-BE49-F238E27FC236}">
                      <a16:creationId xmlns:a16="http://schemas.microsoft.com/office/drawing/2014/main" id="{972A1C6F-0638-4200-8E0E-57B87F06F99F}"/>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743;p15">
                  <a:extLst>
                    <a:ext uri="{FF2B5EF4-FFF2-40B4-BE49-F238E27FC236}">
                      <a16:creationId xmlns:a16="http://schemas.microsoft.com/office/drawing/2014/main" id="{1FF0AD92-A4BD-4DA3-86BB-3D423B926382}"/>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744;p15">
                  <a:extLst>
                    <a:ext uri="{FF2B5EF4-FFF2-40B4-BE49-F238E27FC236}">
                      <a16:creationId xmlns:a16="http://schemas.microsoft.com/office/drawing/2014/main" id="{E428D107-CDE2-4AD2-AD32-4A60C90470B8}"/>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745;p15">
                  <a:extLst>
                    <a:ext uri="{FF2B5EF4-FFF2-40B4-BE49-F238E27FC236}">
                      <a16:creationId xmlns:a16="http://schemas.microsoft.com/office/drawing/2014/main" id="{63A88A5B-5C42-4E11-9B16-D633307BC07A}"/>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746;p15">
                  <a:extLst>
                    <a:ext uri="{FF2B5EF4-FFF2-40B4-BE49-F238E27FC236}">
                      <a16:creationId xmlns:a16="http://schemas.microsoft.com/office/drawing/2014/main" id="{45DD5FA4-646F-4DFD-9EE2-75FE10FFE007}"/>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747;p15">
                  <a:extLst>
                    <a:ext uri="{FF2B5EF4-FFF2-40B4-BE49-F238E27FC236}">
                      <a16:creationId xmlns:a16="http://schemas.microsoft.com/office/drawing/2014/main" id="{24A94D40-C9F3-42F9-B484-12653653D2F0}"/>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748;p15">
                  <a:extLst>
                    <a:ext uri="{FF2B5EF4-FFF2-40B4-BE49-F238E27FC236}">
                      <a16:creationId xmlns:a16="http://schemas.microsoft.com/office/drawing/2014/main" id="{0EAE3D6E-B6DC-4362-A086-58D7A193044C}"/>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749;p15">
                  <a:extLst>
                    <a:ext uri="{FF2B5EF4-FFF2-40B4-BE49-F238E27FC236}">
                      <a16:creationId xmlns:a16="http://schemas.microsoft.com/office/drawing/2014/main" id="{F178A485-FA2F-493E-8D6D-ADC52BB0DC92}"/>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750;p15">
                  <a:extLst>
                    <a:ext uri="{FF2B5EF4-FFF2-40B4-BE49-F238E27FC236}">
                      <a16:creationId xmlns:a16="http://schemas.microsoft.com/office/drawing/2014/main" id="{BC6D9736-7A9C-4612-BAA7-013070C432F3}"/>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751;p15">
                  <a:extLst>
                    <a:ext uri="{FF2B5EF4-FFF2-40B4-BE49-F238E27FC236}">
                      <a16:creationId xmlns:a16="http://schemas.microsoft.com/office/drawing/2014/main" id="{CEA67356-4AFE-46FD-9B91-9A5CD0CDBE8E}"/>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752;p15">
                  <a:extLst>
                    <a:ext uri="{FF2B5EF4-FFF2-40B4-BE49-F238E27FC236}">
                      <a16:creationId xmlns:a16="http://schemas.microsoft.com/office/drawing/2014/main" id="{E83D88EE-CFA9-4BB3-9E20-23F6B5CFD54E}"/>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753;p15">
                  <a:extLst>
                    <a:ext uri="{FF2B5EF4-FFF2-40B4-BE49-F238E27FC236}">
                      <a16:creationId xmlns:a16="http://schemas.microsoft.com/office/drawing/2014/main" id="{6BB702C0-D906-403E-B4E5-BDC76CA4BD8D}"/>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754;p15">
                  <a:extLst>
                    <a:ext uri="{FF2B5EF4-FFF2-40B4-BE49-F238E27FC236}">
                      <a16:creationId xmlns:a16="http://schemas.microsoft.com/office/drawing/2014/main" id="{B37DCF49-7777-49AC-ABBF-2F02231196C5}"/>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755;p15">
                  <a:extLst>
                    <a:ext uri="{FF2B5EF4-FFF2-40B4-BE49-F238E27FC236}">
                      <a16:creationId xmlns:a16="http://schemas.microsoft.com/office/drawing/2014/main" id="{7E4DE4E7-E07C-423F-966C-B0CF5953A787}"/>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756;p15">
                  <a:extLst>
                    <a:ext uri="{FF2B5EF4-FFF2-40B4-BE49-F238E27FC236}">
                      <a16:creationId xmlns:a16="http://schemas.microsoft.com/office/drawing/2014/main" id="{99B8A27E-BE33-4E4A-BB52-3D61E89B4146}"/>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757;p15">
                  <a:extLst>
                    <a:ext uri="{FF2B5EF4-FFF2-40B4-BE49-F238E27FC236}">
                      <a16:creationId xmlns:a16="http://schemas.microsoft.com/office/drawing/2014/main" id="{6EB81743-5EB4-4475-A716-0BF0C3AD1E3F}"/>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4" name="Google Shape;758;p15">
                <a:extLst>
                  <a:ext uri="{FF2B5EF4-FFF2-40B4-BE49-F238E27FC236}">
                    <a16:creationId xmlns:a16="http://schemas.microsoft.com/office/drawing/2014/main" id="{C910C6E3-0773-45BC-B19E-77AF7181EBE8}"/>
                  </a:ext>
                </a:extLst>
              </p:cNvPr>
              <p:cNvGrpSpPr/>
              <p:nvPr/>
            </p:nvGrpSpPr>
            <p:grpSpPr>
              <a:xfrm>
                <a:off x="4655095" y="4952197"/>
                <a:ext cx="207390" cy="280361"/>
                <a:chOff x="4655095" y="4952197"/>
                <a:chExt cx="207390" cy="280361"/>
              </a:xfrm>
            </p:grpSpPr>
            <p:grpSp>
              <p:nvGrpSpPr>
                <p:cNvPr id="65" name="Google Shape;759;p15">
                  <a:extLst>
                    <a:ext uri="{FF2B5EF4-FFF2-40B4-BE49-F238E27FC236}">
                      <a16:creationId xmlns:a16="http://schemas.microsoft.com/office/drawing/2014/main" id="{4E12AD0E-6FAA-4197-A5CD-CF17229F165A}"/>
                    </a:ext>
                  </a:extLst>
                </p:cNvPr>
                <p:cNvGrpSpPr/>
                <p:nvPr/>
              </p:nvGrpSpPr>
              <p:grpSpPr>
                <a:xfrm>
                  <a:off x="4655095" y="4952197"/>
                  <a:ext cx="207390" cy="280361"/>
                  <a:chOff x="4655095" y="4952197"/>
                  <a:chExt cx="207390" cy="280361"/>
                </a:xfrm>
              </p:grpSpPr>
              <p:sp>
                <p:nvSpPr>
                  <p:cNvPr id="69" name="Google Shape;760;p15">
                    <a:extLst>
                      <a:ext uri="{FF2B5EF4-FFF2-40B4-BE49-F238E27FC236}">
                        <a16:creationId xmlns:a16="http://schemas.microsoft.com/office/drawing/2014/main" id="{E374F00F-7604-4223-9DD0-AAA6E52FDFB2}"/>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 name="Google Shape;761;p15">
                    <a:extLst>
                      <a:ext uri="{FF2B5EF4-FFF2-40B4-BE49-F238E27FC236}">
                        <a16:creationId xmlns:a16="http://schemas.microsoft.com/office/drawing/2014/main" id="{A2E06867-CC64-4CBB-8B99-69F74EBE03F4}"/>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 name="Google Shape;762;p15">
                    <a:extLst>
                      <a:ext uri="{FF2B5EF4-FFF2-40B4-BE49-F238E27FC236}">
                        <a16:creationId xmlns:a16="http://schemas.microsoft.com/office/drawing/2014/main" id="{F7B79839-6377-4E3F-87A3-CC28EBDD8D43}"/>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 name="Google Shape;763;p15">
                    <a:extLst>
                      <a:ext uri="{FF2B5EF4-FFF2-40B4-BE49-F238E27FC236}">
                        <a16:creationId xmlns:a16="http://schemas.microsoft.com/office/drawing/2014/main" id="{951A2D62-A2EA-4A59-B50A-B98FDEF8F16D}"/>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 name="Google Shape;764;p15">
                    <a:extLst>
                      <a:ext uri="{FF2B5EF4-FFF2-40B4-BE49-F238E27FC236}">
                        <a16:creationId xmlns:a16="http://schemas.microsoft.com/office/drawing/2014/main" id="{169FAFD4-9A0B-4F68-AB6B-4580435DBC95}"/>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6" name="Google Shape;765;p15">
                  <a:extLst>
                    <a:ext uri="{FF2B5EF4-FFF2-40B4-BE49-F238E27FC236}">
                      <a16:creationId xmlns:a16="http://schemas.microsoft.com/office/drawing/2014/main" id="{583F94FA-ED2A-4754-8332-2D6E446AE8A0}"/>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 name="Google Shape;766;p15">
                  <a:extLst>
                    <a:ext uri="{FF2B5EF4-FFF2-40B4-BE49-F238E27FC236}">
                      <a16:creationId xmlns:a16="http://schemas.microsoft.com/office/drawing/2014/main" id="{0DE55199-C570-40D1-A78C-6ECF79228C95}"/>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 name="Google Shape;767;p15">
                  <a:extLst>
                    <a:ext uri="{FF2B5EF4-FFF2-40B4-BE49-F238E27FC236}">
                      <a16:creationId xmlns:a16="http://schemas.microsoft.com/office/drawing/2014/main" id="{482EC67B-B5CF-4C12-8B3F-2323BCAEBBA7}"/>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28" name="Google Shape;768;p15">
              <a:extLst>
                <a:ext uri="{FF2B5EF4-FFF2-40B4-BE49-F238E27FC236}">
                  <a16:creationId xmlns:a16="http://schemas.microsoft.com/office/drawing/2014/main" id="{8E6B1F3D-A044-40DC-B697-093968661CE5}"/>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 name="Google Shape;769;p15">
              <a:extLst>
                <a:ext uri="{FF2B5EF4-FFF2-40B4-BE49-F238E27FC236}">
                  <a16:creationId xmlns:a16="http://schemas.microsoft.com/office/drawing/2014/main" id="{DA9611C6-838A-40CD-912D-F3D107A77433}"/>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 name="Google Shape;770;p15">
              <a:extLst>
                <a:ext uri="{FF2B5EF4-FFF2-40B4-BE49-F238E27FC236}">
                  <a16:creationId xmlns:a16="http://schemas.microsoft.com/office/drawing/2014/main" id="{16093DA1-7C20-4939-835B-C0E6FAF5CA77}"/>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 name="Google Shape;771;p15">
              <a:extLst>
                <a:ext uri="{FF2B5EF4-FFF2-40B4-BE49-F238E27FC236}">
                  <a16:creationId xmlns:a16="http://schemas.microsoft.com/office/drawing/2014/main" id="{DA7D36FE-A73D-43B6-8BB4-5F99E42458A1}"/>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 name="Google Shape;772;p15">
              <a:extLst>
                <a:ext uri="{FF2B5EF4-FFF2-40B4-BE49-F238E27FC236}">
                  <a16:creationId xmlns:a16="http://schemas.microsoft.com/office/drawing/2014/main" id="{32F7C425-8A1E-425F-ADF4-78C38E20E793}"/>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 name="Google Shape;773;p15">
              <a:extLst>
                <a:ext uri="{FF2B5EF4-FFF2-40B4-BE49-F238E27FC236}">
                  <a16:creationId xmlns:a16="http://schemas.microsoft.com/office/drawing/2014/main" id="{786151E1-868E-4B8C-ABFF-D850CF223932}"/>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 name="Google Shape;774;p15">
              <a:extLst>
                <a:ext uri="{FF2B5EF4-FFF2-40B4-BE49-F238E27FC236}">
                  <a16:creationId xmlns:a16="http://schemas.microsoft.com/office/drawing/2014/main" id="{C84D1D47-53FC-409D-B1FB-9E9898EC7A8F}"/>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 name="Google Shape;775;p15">
              <a:extLst>
                <a:ext uri="{FF2B5EF4-FFF2-40B4-BE49-F238E27FC236}">
                  <a16:creationId xmlns:a16="http://schemas.microsoft.com/office/drawing/2014/main" id="{1F5D4D7B-DC6D-4807-9B4B-A003852F54C2}"/>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 name="Google Shape;776;p15">
              <a:extLst>
                <a:ext uri="{FF2B5EF4-FFF2-40B4-BE49-F238E27FC236}">
                  <a16:creationId xmlns:a16="http://schemas.microsoft.com/office/drawing/2014/main" id="{1250F3B0-0A6B-4A15-BA33-D90754114DF4}"/>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 name="Google Shape;777;p15">
              <a:extLst>
                <a:ext uri="{FF2B5EF4-FFF2-40B4-BE49-F238E27FC236}">
                  <a16:creationId xmlns:a16="http://schemas.microsoft.com/office/drawing/2014/main" id="{274C5A46-64FD-4847-A3BC-F3BA0F065C58}"/>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 name="Google Shape;778;p15">
              <a:extLst>
                <a:ext uri="{FF2B5EF4-FFF2-40B4-BE49-F238E27FC236}">
                  <a16:creationId xmlns:a16="http://schemas.microsoft.com/office/drawing/2014/main" id="{59CCB7BE-53E2-4143-A461-3CF342D1D0EA}"/>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 name="Google Shape;779;p15">
              <a:extLst>
                <a:ext uri="{FF2B5EF4-FFF2-40B4-BE49-F238E27FC236}">
                  <a16:creationId xmlns:a16="http://schemas.microsoft.com/office/drawing/2014/main" id="{811F2CD1-0ED6-4D08-A25A-2C57EC245CEA}"/>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 name="Google Shape;780;p15">
              <a:extLst>
                <a:ext uri="{FF2B5EF4-FFF2-40B4-BE49-F238E27FC236}">
                  <a16:creationId xmlns:a16="http://schemas.microsoft.com/office/drawing/2014/main" id="{15D822E3-DD05-4851-A3AD-DB930E2F1F73}"/>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 name="Google Shape;781;p15">
              <a:extLst>
                <a:ext uri="{FF2B5EF4-FFF2-40B4-BE49-F238E27FC236}">
                  <a16:creationId xmlns:a16="http://schemas.microsoft.com/office/drawing/2014/main" id="{F5E10491-73C5-43EC-9AE9-0C155BCEA803}"/>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 name="Google Shape;782;p15">
              <a:extLst>
                <a:ext uri="{FF2B5EF4-FFF2-40B4-BE49-F238E27FC236}">
                  <a16:creationId xmlns:a16="http://schemas.microsoft.com/office/drawing/2014/main" id="{519A0670-CA4B-41ED-8D16-3EECB289E1FF}"/>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 name="Google Shape;783;p15">
              <a:extLst>
                <a:ext uri="{FF2B5EF4-FFF2-40B4-BE49-F238E27FC236}">
                  <a16:creationId xmlns:a16="http://schemas.microsoft.com/office/drawing/2014/main" id="{8AA1AA80-E68E-43BB-AC46-DEA4DD2696F1}"/>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 name="Google Shape;784;p15">
              <a:extLst>
                <a:ext uri="{FF2B5EF4-FFF2-40B4-BE49-F238E27FC236}">
                  <a16:creationId xmlns:a16="http://schemas.microsoft.com/office/drawing/2014/main" id="{4F980330-5EAC-4807-B669-9A7BF7CEDE1E}"/>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 name="Google Shape;785;p15">
              <a:extLst>
                <a:ext uri="{FF2B5EF4-FFF2-40B4-BE49-F238E27FC236}">
                  <a16:creationId xmlns:a16="http://schemas.microsoft.com/office/drawing/2014/main" id="{8225E6F6-B462-40B2-9EBD-2D5D883BB1BB}"/>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 name="Google Shape;786;p15">
              <a:extLst>
                <a:ext uri="{FF2B5EF4-FFF2-40B4-BE49-F238E27FC236}">
                  <a16:creationId xmlns:a16="http://schemas.microsoft.com/office/drawing/2014/main" id="{BC4BB2C7-6D28-4AC5-9D1B-797A7DE961C5}"/>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 name="Google Shape;787;p15">
              <a:extLst>
                <a:ext uri="{FF2B5EF4-FFF2-40B4-BE49-F238E27FC236}">
                  <a16:creationId xmlns:a16="http://schemas.microsoft.com/office/drawing/2014/main" id="{3BF6EFC1-8962-49E8-8EFA-F59504D910A0}"/>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 name="Google Shape;788;p15">
              <a:extLst>
                <a:ext uri="{FF2B5EF4-FFF2-40B4-BE49-F238E27FC236}">
                  <a16:creationId xmlns:a16="http://schemas.microsoft.com/office/drawing/2014/main" id="{9835DE9B-A07A-443E-8556-6D27E19B550D}"/>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 name="Google Shape;789;p15">
              <a:extLst>
                <a:ext uri="{FF2B5EF4-FFF2-40B4-BE49-F238E27FC236}">
                  <a16:creationId xmlns:a16="http://schemas.microsoft.com/office/drawing/2014/main" id="{C7A3E1BD-85FB-451F-8D8D-FEEA87A2396E}"/>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 name="Google Shape;790;p15">
              <a:extLst>
                <a:ext uri="{FF2B5EF4-FFF2-40B4-BE49-F238E27FC236}">
                  <a16:creationId xmlns:a16="http://schemas.microsoft.com/office/drawing/2014/main" id="{8B5C6DD1-4F52-4FE9-8973-51E80FB0E420}"/>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 name="Google Shape;791;p15">
              <a:extLst>
                <a:ext uri="{FF2B5EF4-FFF2-40B4-BE49-F238E27FC236}">
                  <a16:creationId xmlns:a16="http://schemas.microsoft.com/office/drawing/2014/main" id="{16877F39-64D1-4B2E-83B2-B784134797D2}"/>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 name="Google Shape;792;p15">
              <a:extLst>
                <a:ext uri="{FF2B5EF4-FFF2-40B4-BE49-F238E27FC236}">
                  <a16:creationId xmlns:a16="http://schemas.microsoft.com/office/drawing/2014/main" id="{96E8BE6C-8142-4A9D-8352-3727BFBA758B}"/>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 name="Google Shape;793;p15">
              <a:extLst>
                <a:ext uri="{FF2B5EF4-FFF2-40B4-BE49-F238E27FC236}">
                  <a16:creationId xmlns:a16="http://schemas.microsoft.com/office/drawing/2014/main" id="{6808045E-97B2-447E-9192-46F1EBC07231}"/>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 name="Google Shape;794;p15">
              <a:extLst>
                <a:ext uri="{FF2B5EF4-FFF2-40B4-BE49-F238E27FC236}">
                  <a16:creationId xmlns:a16="http://schemas.microsoft.com/office/drawing/2014/main" id="{0E05F7B4-8EA8-48F1-8FFA-DD09F3739CAE}"/>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 name="Google Shape;795;p15">
              <a:extLst>
                <a:ext uri="{FF2B5EF4-FFF2-40B4-BE49-F238E27FC236}">
                  <a16:creationId xmlns:a16="http://schemas.microsoft.com/office/drawing/2014/main" id="{324BA5DC-2612-4129-B3B4-077F4EE3CB98}"/>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 name="Google Shape;796;p15">
              <a:extLst>
                <a:ext uri="{FF2B5EF4-FFF2-40B4-BE49-F238E27FC236}">
                  <a16:creationId xmlns:a16="http://schemas.microsoft.com/office/drawing/2014/main" id="{EE63EB4F-FBB2-4020-9104-4D94AD537E5B}"/>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7" name="Google Shape;797;p15">
              <a:extLst>
                <a:ext uri="{FF2B5EF4-FFF2-40B4-BE49-F238E27FC236}">
                  <a16:creationId xmlns:a16="http://schemas.microsoft.com/office/drawing/2014/main" id="{9985DBF4-D1A8-436E-9212-91E8C0FF66DB}"/>
                </a:ext>
              </a:extLst>
            </p:cNvPr>
            <p:cNvGrpSpPr/>
            <p:nvPr/>
          </p:nvGrpSpPr>
          <p:grpSpPr>
            <a:xfrm>
              <a:off x="6161854" y="4215473"/>
              <a:ext cx="350683" cy="265781"/>
              <a:chOff x="6621095" y="1452181"/>
              <a:chExt cx="330894" cy="250785"/>
            </a:xfrm>
          </p:grpSpPr>
          <p:sp>
            <p:nvSpPr>
              <p:cNvPr id="58" name="Google Shape;798;p15">
                <a:extLst>
                  <a:ext uri="{FF2B5EF4-FFF2-40B4-BE49-F238E27FC236}">
                    <a16:creationId xmlns:a16="http://schemas.microsoft.com/office/drawing/2014/main" id="{1D1F8A4F-C653-4DE3-A6E7-5A912C0DEAE4}"/>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 name="Google Shape;799;p15">
                <a:extLst>
                  <a:ext uri="{FF2B5EF4-FFF2-40B4-BE49-F238E27FC236}">
                    <a16:creationId xmlns:a16="http://schemas.microsoft.com/office/drawing/2014/main" id="{1215D90A-9547-4C7D-B31A-6BB033C065AA}"/>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 name="Google Shape;800;p15">
                <a:extLst>
                  <a:ext uri="{FF2B5EF4-FFF2-40B4-BE49-F238E27FC236}">
                    <a16:creationId xmlns:a16="http://schemas.microsoft.com/office/drawing/2014/main" id="{93CFCF60-A1E7-4421-93E5-6663E97F7D69}"/>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 name="Google Shape;801;p15">
                <a:extLst>
                  <a:ext uri="{FF2B5EF4-FFF2-40B4-BE49-F238E27FC236}">
                    <a16:creationId xmlns:a16="http://schemas.microsoft.com/office/drawing/2014/main" id="{C0896587-3472-42BF-A4DD-54665C3C2695}"/>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 name="Google Shape;802;p15">
                <a:extLst>
                  <a:ext uri="{FF2B5EF4-FFF2-40B4-BE49-F238E27FC236}">
                    <a16:creationId xmlns:a16="http://schemas.microsoft.com/office/drawing/2014/main" id="{707DC015-E97D-458D-9EEC-A1C76B4A515B}"/>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658385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7F39-5819-410D-9535-3116D10934FE}"/>
              </a:ext>
            </a:extLst>
          </p:cNvPr>
          <p:cNvSpPr>
            <a:spLocks noGrp="1"/>
          </p:cNvSpPr>
          <p:nvPr>
            <p:ph type="title"/>
          </p:nvPr>
        </p:nvSpPr>
        <p:spPr>
          <a:xfrm>
            <a:off x="609600" y="439167"/>
            <a:ext cx="10490200" cy="1443600"/>
          </a:xfrm>
        </p:spPr>
        <p:txBody>
          <a:bodyPr/>
          <a:lstStyle/>
          <a:p>
            <a:r>
              <a:rPr lang="en-US" dirty="0"/>
              <a:t>Scope</a:t>
            </a:r>
            <a:br>
              <a:rPr lang="en-US" dirty="0"/>
            </a:br>
            <a:endParaRPr lang="en-US" dirty="0"/>
          </a:p>
        </p:txBody>
      </p:sp>
      <p:sp>
        <p:nvSpPr>
          <p:cNvPr id="3" name="Text Placeholder 2">
            <a:extLst>
              <a:ext uri="{FF2B5EF4-FFF2-40B4-BE49-F238E27FC236}">
                <a16:creationId xmlns:a16="http://schemas.microsoft.com/office/drawing/2014/main" id="{F45FE09A-8C09-4A68-9381-E13D9FFD4E27}"/>
              </a:ext>
            </a:extLst>
          </p:cNvPr>
          <p:cNvSpPr>
            <a:spLocks noGrp="1"/>
          </p:cNvSpPr>
          <p:nvPr>
            <p:ph type="body" idx="1"/>
          </p:nvPr>
        </p:nvSpPr>
        <p:spPr>
          <a:xfrm>
            <a:off x="609600" y="1276699"/>
            <a:ext cx="5486400" cy="5281833"/>
          </a:xfrm>
        </p:spPr>
        <p:txBody>
          <a:bodyPr/>
          <a:lstStyle/>
          <a:p>
            <a:r>
              <a:rPr lang="en-US" dirty="0"/>
              <a:t>We can add more feature in the future to add them in our analysis.</a:t>
            </a:r>
          </a:p>
          <a:p>
            <a:r>
              <a:rPr lang="en-US" dirty="0"/>
              <a:t>In this way, We can retrain over model and there might be a possibility of getting good results.</a:t>
            </a:r>
          </a:p>
          <a:p>
            <a:r>
              <a:rPr lang="en-US" dirty="0"/>
              <a:t>Developing a well-integrated web application that can predict prices whenever users want it to will complete the project.</a:t>
            </a:r>
          </a:p>
        </p:txBody>
      </p:sp>
      <p:grpSp>
        <p:nvGrpSpPr>
          <p:cNvPr id="212" name="Google Shape;1044;p19">
            <a:extLst>
              <a:ext uri="{FF2B5EF4-FFF2-40B4-BE49-F238E27FC236}">
                <a16:creationId xmlns:a16="http://schemas.microsoft.com/office/drawing/2014/main" id="{DD80E767-AEA0-4AA7-836B-F7F1A9A21366}"/>
              </a:ext>
            </a:extLst>
          </p:cNvPr>
          <p:cNvGrpSpPr/>
          <p:nvPr/>
        </p:nvGrpSpPr>
        <p:grpSpPr>
          <a:xfrm>
            <a:off x="7436379" y="1666183"/>
            <a:ext cx="3304389" cy="3691874"/>
            <a:chOff x="2181300" y="231400"/>
            <a:chExt cx="4262637" cy="4762499"/>
          </a:xfrm>
        </p:grpSpPr>
        <p:sp>
          <p:nvSpPr>
            <p:cNvPr id="213" name="Google Shape;1045;p19">
              <a:extLst>
                <a:ext uri="{FF2B5EF4-FFF2-40B4-BE49-F238E27FC236}">
                  <a16:creationId xmlns:a16="http://schemas.microsoft.com/office/drawing/2014/main" id="{435D6DCA-B0A5-44E0-9693-12963303F2EB}"/>
                </a:ext>
              </a:extLst>
            </p:cNvPr>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1046;p19">
              <a:extLst>
                <a:ext uri="{FF2B5EF4-FFF2-40B4-BE49-F238E27FC236}">
                  <a16:creationId xmlns:a16="http://schemas.microsoft.com/office/drawing/2014/main" id="{9888BFE7-FE9F-4DC2-A06F-3AEA38A6767C}"/>
                </a:ext>
              </a:extLst>
            </p:cNvPr>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1047;p19">
              <a:extLst>
                <a:ext uri="{FF2B5EF4-FFF2-40B4-BE49-F238E27FC236}">
                  <a16:creationId xmlns:a16="http://schemas.microsoft.com/office/drawing/2014/main" id="{6149E53C-7E7E-4279-8CA5-D593D2C0049A}"/>
                </a:ext>
              </a:extLst>
            </p:cNvPr>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1048;p19">
              <a:extLst>
                <a:ext uri="{FF2B5EF4-FFF2-40B4-BE49-F238E27FC236}">
                  <a16:creationId xmlns:a16="http://schemas.microsoft.com/office/drawing/2014/main" id="{BDA6BF50-6ADF-42AC-9BDD-E01B639F17E6}"/>
                </a:ext>
              </a:extLst>
            </p:cNvPr>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1049;p19">
              <a:extLst>
                <a:ext uri="{FF2B5EF4-FFF2-40B4-BE49-F238E27FC236}">
                  <a16:creationId xmlns:a16="http://schemas.microsoft.com/office/drawing/2014/main" id="{DF1F5D56-8D8C-46CA-8E50-36B614A710B5}"/>
                </a:ext>
              </a:extLst>
            </p:cNvPr>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1050;p19">
              <a:extLst>
                <a:ext uri="{FF2B5EF4-FFF2-40B4-BE49-F238E27FC236}">
                  <a16:creationId xmlns:a16="http://schemas.microsoft.com/office/drawing/2014/main" id="{D7B51685-A08C-401E-87D8-F34F5CD4E3BE}"/>
                </a:ext>
              </a:extLst>
            </p:cNvPr>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1051;p19">
              <a:extLst>
                <a:ext uri="{FF2B5EF4-FFF2-40B4-BE49-F238E27FC236}">
                  <a16:creationId xmlns:a16="http://schemas.microsoft.com/office/drawing/2014/main" id="{806196CE-1965-48DB-BDE2-851ACBA1E607}"/>
                </a:ext>
              </a:extLst>
            </p:cNvPr>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1052;p19">
              <a:extLst>
                <a:ext uri="{FF2B5EF4-FFF2-40B4-BE49-F238E27FC236}">
                  <a16:creationId xmlns:a16="http://schemas.microsoft.com/office/drawing/2014/main" id="{79AEA046-7175-4B40-BEF6-0FBA1F39423F}"/>
                </a:ext>
              </a:extLst>
            </p:cNvPr>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1053;p19">
              <a:extLst>
                <a:ext uri="{FF2B5EF4-FFF2-40B4-BE49-F238E27FC236}">
                  <a16:creationId xmlns:a16="http://schemas.microsoft.com/office/drawing/2014/main" id="{FCDD7225-C449-4ADF-B0E0-F13188FD7DDC}"/>
                </a:ext>
              </a:extLst>
            </p:cNvPr>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1054;p19">
              <a:extLst>
                <a:ext uri="{FF2B5EF4-FFF2-40B4-BE49-F238E27FC236}">
                  <a16:creationId xmlns:a16="http://schemas.microsoft.com/office/drawing/2014/main" id="{C0D98092-B9E4-4A4B-92EB-BE4D1813FC96}"/>
                </a:ext>
              </a:extLst>
            </p:cNvPr>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FFF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1055;p19">
              <a:extLst>
                <a:ext uri="{FF2B5EF4-FFF2-40B4-BE49-F238E27FC236}">
                  <a16:creationId xmlns:a16="http://schemas.microsoft.com/office/drawing/2014/main" id="{F312720A-1233-430D-85E8-76133294317B}"/>
                </a:ext>
              </a:extLst>
            </p:cNvPr>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1056;p19">
              <a:extLst>
                <a:ext uri="{FF2B5EF4-FFF2-40B4-BE49-F238E27FC236}">
                  <a16:creationId xmlns:a16="http://schemas.microsoft.com/office/drawing/2014/main" id="{67DEF096-876F-4994-AD07-039797ED7E58}"/>
                </a:ext>
              </a:extLst>
            </p:cNvPr>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1057;p19">
              <a:extLst>
                <a:ext uri="{FF2B5EF4-FFF2-40B4-BE49-F238E27FC236}">
                  <a16:creationId xmlns:a16="http://schemas.microsoft.com/office/drawing/2014/main" id="{B6B64DD4-5EAB-4A97-AB93-DF61D3599301}"/>
                </a:ext>
              </a:extLst>
            </p:cNvPr>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1058;p19">
              <a:extLst>
                <a:ext uri="{FF2B5EF4-FFF2-40B4-BE49-F238E27FC236}">
                  <a16:creationId xmlns:a16="http://schemas.microsoft.com/office/drawing/2014/main" id="{79EC4E84-0EC3-4FF4-95E0-07CE0881035E}"/>
                </a:ext>
              </a:extLst>
            </p:cNvPr>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1059;p19">
              <a:extLst>
                <a:ext uri="{FF2B5EF4-FFF2-40B4-BE49-F238E27FC236}">
                  <a16:creationId xmlns:a16="http://schemas.microsoft.com/office/drawing/2014/main" id="{B7EE49BF-A16E-4E8A-B1B2-7639514BEAFF}"/>
                </a:ext>
              </a:extLst>
            </p:cNvPr>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1060;p19">
              <a:extLst>
                <a:ext uri="{FF2B5EF4-FFF2-40B4-BE49-F238E27FC236}">
                  <a16:creationId xmlns:a16="http://schemas.microsoft.com/office/drawing/2014/main" id="{538DA75D-2BBE-44D8-8991-99D191692B6A}"/>
                </a:ext>
              </a:extLst>
            </p:cNvPr>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1061;p19">
              <a:extLst>
                <a:ext uri="{FF2B5EF4-FFF2-40B4-BE49-F238E27FC236}">
                  <a16:creationId xmlns:a16="http://schemas.microsoft.com/office/drawing/2014/main" id="{9FDAE043-3FF8-4D82-9B48-23C3F59F180B}"/>
                </a:ext>
              </a:extLst>
            </p:cNvPr>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1062;p19">
              <a:extLst>
                <a:ext uri="{FF2B5EF4-FFF2-40B4-BE49-F238E27FC236}">
                  <a16:creationId xmlns:a16="http://schemas.microsoft.com/office/drawing/2014/main" id="{3B2F1112-3081-4846-A432-E195390D9289}"/>
                </a:ext>
              </a:extLst>
            </p:cNvPr>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1063;p19">
              <a:extLst>
                <a:ext uri="{FF2B5EF4-FFF2-40B4-BE49-F238E27FC236}">
                  <a16:creationId xmlns:a16="http://schemas.microsoft.com/office/drawing/2014/main" id="{8A45D644-AFDA-45CF-8C3B-A6C85A0DBF6A}"/>
                </a:ext>
              </a:extLst>
            </p:cNvPr>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1064;p19">
              <a:extLst>
                <a:ext uri="{FF2B5EF4-FFF2-40B4-BE49-F238E27FC236}">
                  <a16:creationId xmlns:a16="http://schemas.microsoft.com/office/drawing/2014/main" id="{9873163B-85B4-4B89-9AE3-441A408D0E24}"/>
                </a:ext>
              </a:extLst>
            </p:cNvPr>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1065;p19">
              <a:extLst>
                <a:ext uri="{FF2B5EF4-FFF2-40B4-BE49-F238E27FC236}">
                  <a16:creationId xmlns:a16="http://schemas.microsoft.com/office/drawing/2014/main" id="{B552F894-3818-4BE9-9ECD-9EE5223EF99C}"/>
                </a:ext>
              </a:extLst>
            </p:cNvPr>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1066;p19">
              <a:extLst>
                <a:ext uri="{FF2B5EF4-FFF2-40B4-BE49-F238E27FC236}">
                  <a16:creationId xmlns:a16="http://schemas.microsoft.com/office/drawing/2014/main" id="{A4D5A57A-E4C8-4B75-8D54-CBEFAC18378F}"/>
                </a:ext>
              </a:extLst>
            </p:cNvPr>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1067;p19">
              <a:extLst>
                <a:ext uri="{FF2B5EF4-FFF2-40B4-BE49-F238E27FC236}">
                  <a16:creationId xmlns:a16="http://schemas.microsoft.com/office/drawing/2014/main" id="{5236C8B8-D4D1-4603-AA2D-F2E89F916194}"/>
                </a:ext>
              </a:extLst>
            </p:cNvPr>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 name="Google Shape;1068;p19">
              <a:extLst>
                <a:ext uri="{FF2B5EF4-FFF2-40B4-BE49-F238E27FC236}">
                  <a16:creationId xmlns:a16="http://schemas.microsoft.com/office/drawing/2014/main" id="{11D9EFB1-9160-42E8-AAF0-426338C872DB}"/>
                </a:ext>
              </a:extLst>
            </p:cNvPr>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 name="Google Shape;1069;p19">
              <a:extLst>
                <a:ext uri="{FF2B5EF4-FFF2-40B4-BE49-F238E27FC236}">
                  <a16:creationId xmlns:a16="http://schemas.microsoft.com/office/drawing/2014/main" id="{12E22672-0978-4BBF-ABA7-70B2A7EFBA99}"/>
                </a:ext>
              </a:extLst>
            </p:cNvPr>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1070;p19">
              <a:extLst>
                <a:ext uri="{FF2B5EF4-FFF2-40B4-BE49-F238E27FC236}">
                  <a16:creationId xmlns:a16="http://schemas.microsoft.com/office/drawing/2014/main" id="{8C38A8B9-8F48-4604-A6FF-8CA924F27CAB}"/>
                </a:ext>
              </a:extLst>
            </p:cNvPr>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1071;p19">
              <a:extLst>
                <a:ext uri="{FF2B5EF4-FFF2-40B4-BE49-F238E27FC236}">
                  <a16:creationId xmlns:a16="http://schemas.microsoft.com/office/drawing/2014/main" id="{9AED52C6-C174-44F1-9C74-2F5CE46B8B82}"/>
                </a:ext>
              </a:extLst>
            </p:cNvPr>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1072;p19">
              <a:extLst>
                <a:ext uri="{FF2B5EF4-FFF2-40B4-BE49-F238E27FC236}">
                  <a16:creationId xmlns:a16="http://schemas.microsoft.com/office/drawing/2014/main" id="{7B4DB4A6-BBF9-42FA-9003-457F592AFF39}"/>
                </a:ext>
              </a:extLst>
            </p:cNvPr>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1073;p19">
              <a:extLst>
                <a:ext uri="{FF2B5EF4-FFF2-40B4-BE49-F238E27FC236}">
                  <a16:creationId xmlns:a16="http://schemas.microsoft.com/office/drawing/2014/main" id="{9BFCC72E-0FF6-48AA-99ED-4DC54B0DB4C8}"/>
                </a:ext>
              </a:extLst>
            </p:cNvPr>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1074;p19">
              <a:extLst>
                <a:ext uri="{FF2B5EF4-FFF2-40B4-BE49-F238E27FC236}">
                  <a16:creationId xmlns:a16="http://schemas.microsoft.com/office/drawing/2014/main" id="{8447B7CD-E6AB-437C-830D-353E6283DD87}"/>
                </a:ext>
              </a:extLst>
            </p:cNvPr>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1075;p19">
              <a:extLst>
                <a:ext uri="{FF2B5EF4-FFF2-40B4-BE49-F238E27FC236}">
                  <a16:creationId xmlns:a16="http://schemas.microsoft.com/office/drawing/2014/main" id="{FED01DE1-789B-442A-A11A-E1AA55C4A89E}"/>
                </a:ext>
              </a:extLst>
            </p:cNvPr>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1076;p19">
              <a:extLst>
                <a:ext uri="{FF2B5EF4-FFF2-40B4-BE49-F238E27FC236}">
                  <a16:creationId xmlns:a16="http://schemas.microsoft.com/office/drawing/2014/main" id="{75DBB8E0-2A2D-4BBF-97AB-69D1F150179F}"/>
                </a:ext>
              </a:extLst>
            </p:cNvPr>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1077;p19">
              <a:extLst>
                <a:ext uri="{FF2B5EF4-FFF2-40B4-BE49-F238E27FC236}">
                  <a16:creationId xmlns:a16="http://schemas.microsoft.com/office/drawing/2014/main" id="{82C755C2-20B0-4E99-9CA5-EB9D3652D621}"/>
                </a:ext>
              </a:extLst>
            </p:cNvPr>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1078;p19">
              <a:extLst>
                <a:ext uri="{FF2B5EF4-FFF2-40B4-BE49-F238E27FC236}">
                  <a16:creationId xmlns:a16="http://schemas.microsoft.com/office/drawing/2014/main" id="{FA39C155-2E99-4028-96F3-71926BB6591D}"/>
                </a:ext>
              </a:extLst>
            </p:cNvPr>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1079;p19">
              <a:extLst>
                <a:ext uri="{FF2B5EF4-FFF2-40B4-BE49-F238E27FC236}">
                  <a16:creationId xmlns:a16="http://schemas.microsoft.com/office/drawing/2014/main" id="{E6A927F9-F965-47FA-97CC-C2568B6EC56A}"/>
                </a:ext>
              </a:extLst>
            </p:cNvPr>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1080;p19">
              <a:extLst>
                <a:ext uri="{FF2B5EF4-FFF2-40B4-BE49-F238E27FC236}">
                  <a16:creationId xmlns:a16="http://schemas.microsoft.com/office/drawing/2014/main" id="{B05CEC45-B964-4135-8A74-41DE532717EE}"/>
                </a:ext>
              </a:extLst>
            </p:cNvPr>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1081;p19">
              <a:extLst>
                <a:ext uri="{FF2B5EF4-FFF2-40B4-BE49-F238E27FC236}">
                  <a16:creationId xmlns:a16="http://schemas.microsoft.com/office/drawing/2014/main" id="{8024B548-9BC5-4D5E-B07F-C1C2B1CA7B81}"/>
                </a:ext>
              </a:extLst>
            </p:cNvPr>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1082;p19">
              <a:extLst>
                <a:ext uri="{FF2B5EF4-FFF2-40B4-BE49-F238E27FC236}">
                  <a16:creationId xmlns:a16="http://schemas.microsoft.com/office/drawing/2014/main" id="{B120B9B5-3496-4CC8-A4C9-442D9D3DEF03}"/>
                </a:ext>
              </a:extLst>
            </p:cNvPr>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51" name="Google Shape;1083;p19">
              <a:extLst>
                <a:ext uri="{FF2B5EF4-FFF2-40B4-BE49-F238E27FC236}">
                  <a16:creationId xmlns:a16="http://schemas.microsoft.com/office/drawing/2014/main" id="{9E15F50C-9A22-4293-BA65-40E6A5581FF1}"/>
                </a:ext>
              </a:extLst>
            </p:cNvPr>
            <p:cNvGrpSpPr/>
            <p:nvPr/>
          </p:nvGrpSpPr>
          <p:grpSpPr>
            <a:xfrm>
              <a:off x="3103642" y="4105408"/>
              <a:ext cx="746807" cy="516445"/>
              <a:chOff x="4884742" y="4921758"/>
              <a:chExt cx="746807" cy="516445"/>
            </a:xfrm>
          </p:grpSpPr>
          <p:sp>
            <p:nvSpPr>
              <p:cNvPr id="403" name="Google Shape;1084;p19">
                <a:extLst>
                  <a:ext uri="{FF2B5EF4-FFF2-40B4-BE49-F238E27FC236}">
                    <a16:creationId xmlns:a16="http://schemas.microsoft.com/office/drawing/2014/main" id="{06EF853D-D838-472E-9FAE-75CC3814AA5E}"/>
                  </a:ext>
                </a:extLst>
              </p:cNvPr>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411"/>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4" name="Google Shape;1085;p19">
                <a:extLst>
                  <a:ext uri="{FF2B5EF4-FFF2-40B4-BE49-F238E27FC236}">
                    <a16:creationId xmlns:a16="http://schemas.microsoft.com/office/drawing/2014/main" id="{5CE9AAC2-A3CE-48E4-B67B-62C8A7A8F12C}"/>
                  </a:ext>
                </a:extLst>
              </p:cNvPr>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5" name="Google Shape;1086;p19">
                <a:extLst>
                  <a:ext uri="{FF2B5EF4-FFF2-40B4-BE49-F238E27FC236}">
                    <a16:creationId xmlns:a16="http://schemas.microsoft.com/office/drawing/2014/main" id="{083C9B5E-AED6-4304-A849-A5B36ACB1EE2}"/>
                  </a:ext>
                </a:extLst>
              </p:cNvPr>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6" name="Google Shape;1087;p19">
                <a:extLst>
                  <a:ext uri="{FF2B5EF4-FFF2-40B4-BE49-F238E27FC236}">
                    <a16:creationId xmlns:a16="http://schemas.microsoft.com/office/drawing/2014/main" id="{C7A786D4-8183-4538-AD88-FE46EA1929EA}"/>
                  </a:ext>
                </a:extLst>
              </p:cNvPr>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7" name="Google Shape;1088;p19">
                <a:extLst>
                  <a:ext uri="{FF2B5EF4-FFF2-40B4-BE49-F238E27FC236}">
                    <a16:creationId xmlns:a16="http://schemas.microsoft.com/office/drawing/2014/main" id="{E00BF813-269F-4D5F-98BB-54A39BBADCE1}"/>
                  </a:ext>
                </a:extLst>
              </p:cNvPr>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8" name="Google Shape;1089;p19">
                <a:extLst>
                  <a:ext uri="{FF2B5EF4-FFF2-40B4-BE49-F238E27FC236}">
                    <a16:creationId xmlns:a16="http://schemas.microsoft.com/office/drawing/2014/main" id="{57437C2B-70C0-4037-9BD5-3B799B612D2C}"/>
                  </a:ext>
                </a:extLst>
              </p:cNvPr>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9" name="Google Shape;1090;p19">
                <a:extLst>
                  <a:ext uri="{FF2B5EF4-FFF2-40B4-BE49-F238E27FC236}">
                    <a16:creationId xmlns:a16="http://schemas.microsoft.com/office/drawing/2014/main" id="{EA251CA0-7D6C-4381-89A2-2719DD49E592}"/>
                  </a:ext>
                </a:extLst>
              </p:cNvPr>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0" name="Google Shape;1091;p19">
                <a:extLst>
                  <a:ext uri="{FF2B5EF4-FFF2-40B4-BE49-F238E27FC236}">
                    <a16:creationId xmlns:a16="http://schemas.microsoft.com/office/drawing/2014/main" id="{9AF1CCD1-54AE-4BA5-B8F8-8D7BF9583E14}"/>
                  </a:ext>
                </a:extLst>
              </p:cNvPr>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1" name="Google Shape;1092;p19">
                <a:extLst>
                  <a:ext uri="{FF2B5EF4-FFF2-40B4-BE49-F238E27FC236}">
                    <a16:creationId xmlns:a16="http://schemas.microsoft.com/office/drawing/2014/main" id="{BE58BD66-3569-4343-BFD5-85CD34969D2F}"/>
                  </a:ext>
                </a:extLst>
              </p:cNvPr>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2" name="Google Shape;1093;p19">
                <a:extLst>
                  <a:ext uri="{FF2B5EF4-FFF2-40B4-BE49-F238E27FC236}">
                    <a16:creationId xmlns:a16="http://schemas.microsoft.com/office/drawing/2014/main" id="{88E55291-65D7-4AD0-871D-1D08AB814E66}"/>
                  </a:ext>
                </a:extLst>
              </p:cNvPr>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3" name="Google Shape;1094;p19">
                <a:extLst>
                  <a:ext uri="{FF2B5EF4-FFF2-40B4-BE49-F238E27FC236}">
                    <a16:creationId xmlns:a16="http://schemas.microsoft.com/office/drawing/2014/main" id="{0B109FD9-5BEB-4ACB-B22B-37F540BC3048}"/>
                  </a:ext>
                </a:extLst>
              </p:cNvPr>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4" name="Google Shape;1095;p19">
                <a:extLst>
                  <a:ext uri="{FF2B5EF4-FFF2-40B4-BE49-F238E27FC236}">
                    <a16:creationId xmlns:a16="http://schemas.microsoft.com/office/drawing/2014/main" id="{DFE964F8-99B3-427F-B23F-012ECAE2DE99}"/>
                  </a:ext>
                </a:extLst>
              </p:cNvPr>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5" name="Google Shape;1096;p19">
                <a:extLst>
                  <a:ext uri="{FF2B5EF4-FFF2-40B4-BE49-F238E27FC236}">
                    <a16:creationId xmlns:a16="http://schemas.microsoft.com/office/drawing/2014/main" id="{9C8F5027-A2CD-43A8-B39C-B19A4C79BADB}"/>
                  </a:ext>
                </a:extLst>
              </p:cNvPr>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6" name="Google Shape;1097;p19">
                <a:extLst>
                  <a:ext uri="{FF2B5EF4-FFF2-40B4-BE49-F238E27FC236}">
                    <a16:creationId xmlns:a16="http://schemas.microsoft.com/office/drawing/2014/main" id="{C428D020-1D66-40DA-96A6-DC866D3CA357}"/>
                  </a:ext>
                </a:extLst>
              </p:cNvPr>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7" name="Google Shape;1098;p19">
                <a:extLst>
                  <a:ext uri="{FF2B5EF4-FFF2-40B4-BE49-F238E27FC236}">
                    <a16:creationId xmlns:a16="http://schemas.microsoft.com/office/drawing/2014/main" id="{F40A5067-97A7-46C3-B009-F566CD8D7208}"/>
                  </a:ext>
                </a:extLst>
              </p:cNvPr>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8" name="Google Shape;1099;p19">
                <a:extLst>
                  <a:ext uri="{FF2B5EF4-FFF2-40B4-BE49-F238E27FC236}">
                    <a16:creationId xmlns:a16="http://schemas.microsoft.com/office/drawing/2014/main" id="{E1061F42-741E-4B14-8785-D22EAE5FEEC4}"/>
                  </a:ext>
                </a:extLst>
              </p:cNvPr>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9" name="Google Shape;1100;p19">
                <a:extLst>
                  <a:ext uri="{FF2B5EF4-FFF2-40B4-BE49-F238E27FC236}">
                    <a16:creationId xmlns:a16="http://schemas.microsoft.com/office/drawing/2014/main" id="{166A41ED-B953-43F1-99F0-E10382679661}"/>
                  </a:ext>
                </a:extLst>
              </p:cNvPr>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52" name="Google Shape;1101;p19">
              <a:extLst>
                <a:ext uri="{FF2B5EF4-FFF2-40B4-BE49-F238E27FC236}">
                  <a16:creationId xmlns:a16="http://schemas.microsoft.com/office/drawing/2014/main" id="{F8887F60-2A5C-47DC-8957-83143146F8B1}"/>
                </a:ext>
              </a:extLst>
            </p:cNvPr>
            <p:cNvGrpSpPr/>
            <p:nvPr/>
          </p:nvGrpSpPr>
          <p:grpSpPr>
            <a:xfrm>
              <a:off x="3213031" y="4002823"/>
              <a:ext cx="664504" cy="467011"/>
              <a:chOff x="4994131" y="4819173"/>
              <a:chExt cx="664504" cy="467011"/>
            </a:xfrm>
          </p:grpSpPr>
          <p:sp>
            <p:nvSpPr>
              <p:cNvPr id="387" name="Google Shape;1102;p19">
                <a:extLst>
                  <a:ext uri="{FF2B5EF4-FFF2-40B4-BE49-F238E27FC236}">
                    <a16:creationId xmlns:a16="http://schemas.microsoft.com/office/drawing/2014/main" id="{A89803BF-38FE-47A3-A701-0703F9A1DA5D}"/>
                  </a:ext>
                </a:extLst>
              </p:cNvPr>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8" name="Google Shape;1103;p19">
                <a:extLst>
                  <a:ext uri="{FF2B5EF4-FFF2-40B4-BE49-F238E27FC236}">
                    <a16:creationId xmlns:a16="http://schemas.microsoft.com/office/drawing/2014/main" id="{76C0F178-2BD4-4BBD-8A65-36089EB93D74}"/>
                  </a:ext>
                </a:extLst>
              </p:cNvPr>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9" name="Google Shape;1104;p19">
                <a:extLst>
                  <a:ext uri="{FF2B5EF4-FFF2-40B4-BE49-F238E27FC236}">
                    <a16:creationId xmlns:a16="http://schemas.microsoft.com/office/drawing/2014/main" id="{8D6F2AAB-2582-4598-9C2C-358B0B94D61F}"/>
                  </a:ext>
                </a:extLst>
              </p:cNvPr>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0" name="Google Shape;1105;p19">
                <a:extLst>
                  <a:ext uri="{FF2B5EF4-FFF2-40B4-BE49-F238E27FC236}">
                    <a16:creationId xmlns:a16="http://schemas.microsoft.com/office/drawing/2014/main" id="{F4A3CD8C-50FB-40DF-90EF-65A6AA5F2717}"/>
                  </a:ext>
                </a:extLst>
              </p:cNvPr>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1" name="Google Shape;1106;p19">
                <a:extLst>
                  <a:ext uri="{FF2B5EF4-FFF2-40B4-BE49-F238E27FC236}">
                    <a16:creationId xmlns:a16="http://schemas.microsoft.com/office/drawing/2014/main" id="{64935E6B-FA87-4EDD-BE68-F5B91917AC17}"/>
                  </a:ext>
                </a:extLst>
              </p:cNvPr>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2" name="Google Shape;1107;p19">
                <a:extLst>
                  <a:ext uri="{FF2B5EF4-FFF2-40B4-BE49-F238E27FC236}">
                    <a16:creationId xmlns:a16="http://schemas.microsoft.com/office/drawing/2014/main" id="{DA26EF13-EAEA-437D-9E2A-0D4D9BE47C01}"/>
                  </a:ext>
                </a:extLst>
              </p:cNvPr>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3" name="Google Shape;1108;p19">
                <a:extLst>
                  <a:ext uri="{FF2B5EF4-FFF2-40B4-BE49-F238E27FC236}">
                    <a16:creationId xmlns:a16="http://schemas.microsoft.com/office/drawing/2014/main" id="{CF196455-29FE-4484-9C6C-2D506ACA90CF}"/>
                  </a:ext>
                </a:extLst>
              </p:cNvPr>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4" name="Google Shape;1109;p19">
                <a:extLst>
                  <a:ext uri="{FF2B5EF4-FFF2-40B4-BE49-F238E27FC236}">
                    <a16:creationId xmlns:a16="http://schemas.microsoft.com/office/drawing/2014/main" id="{8948AE03-35BC-4F27-8DE0-F11B94161DD6}"/>
                  </a:ext>
                </a:extLst>
              </p:cNvPr>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5" name="Google Shape;1110;p19">
                <a:extLst>
                  <a:ext uri="{FF2B5EF4-FFF2-40B4-BE49-F238E27FC236}">
                    <a16:creationId xmlns:a16="http://schemas.microsoft.com/office/drawing/2014/main" id="{88D79795-48DC-445D-AA4E-C37A5C1D69CC}"/>
                  </a:ext>
                </a:extLst>
              </p:cNvPr>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6" name="Google Shape;1111;p19">
                <a:extLst>
                  <a:ext uri="{FF2B5EF4-FFF2-40B4-BE49-F238E27FC236}">
                    <a16:creationId xmlns:a16="http://schemas.microsoft.com/office/drawing/2014/main" id="{B20B3CBB-045A-4409-BB97-01591AE587DA}"/>
                  </a:ext>
                </a:extLst>
              </p:cNvPr>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7" name="Google Shape;1112;p19">
                <a:extLst>
                  <a:ext uri="{FF2B5EF4-FFF2-40B4-BE49-F238E27FC236}">
                    <a16:creationId xmlns:a16="http://schemas.microsoft.com/office/drawing/2014/main" id="{108FE5EF-4A12-4065-ABFA-16C0CA7E2713}"/>
                  </a:ext>
                </a:extLst>
              </p:cNvPr>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8" name="Google Shape;1113;p19">
                <a:extLst>
                  <a:ext uri="{FF2B5EF4-FFF2-40B4-BE49-F238E27FC236}">
                    <a16:creationId xmlns:a16="http://schemas.microsoft.com/office/drawing/2014/main" id="{7A2962D0-5952-48BD-892F-46AEC0555CDF}"/>
                  </a:ext>
                </a:extLst>
              </p:cNvPr>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9" name="Google Shape;1114;p19">
                <a:extLst>
                  <a:ext uri="{FF2B5EF4-FFF2-40B4-BE49-F238E27FC236}">
                    <a16:creationId xmlns:a16="http://schemas.microsoft.com/office/drawing/2014/main" id="{A43E1211-B8B0-43CC-81D6-25E51630C24D}"/>
                  </a:ext>
                </a:extLst>
              </p:cNvPr>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0" name="Google Shape;1115;p19">
                <a:extLst>
                  <a:ext uri="{FF2B5EF4-FFF2-40B4-BE49-F238E27FC236}">
                    <a16:creationId xmlns:a16="http://schemas.microsoft.com/office/drawing/2014/main" id="{0F27EA56-4BFC-4DD9-BD78-19472069A136}"/>
                  </a:ext>
                </a:extLst>
              </p:cNvPr>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1" name="Google Shape;1116;p19">
                <a:extLst>
                  <a:ext uri="{FF2B5EF4-FFF2-40B4-BE49-F238E27FC236}">
                    <a16:creationId xmlns:a16="http://schemas.microsoft.com/office/drawing/2014/main" id="{3D319D2F-7592-4487-ACE0-D26C717EC275}"/>
                  </a:ext>
                </a:extLst>
              </p:cNvPr>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2" name="Google Shape;1117;p19">
                <a:extLst>
                  <a:ext uri="{FF2B5EF4-FFF2-40B4-BE49-F238E27FC236}">
                    <a16:creationId xmlns:a16="http://schemas.microsoft.com/office/drawing/2014/main" id="{80C4B4A8-2150-41D0-A444-5A2E513F9525}"/>
                  </a:ext>
                </a:extLst>
              </p:cNvPr>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53" name="Google Shape;1118;p19">
              <a:extLst>
                <a:ext uri="{FF2B5EF4-FFF2-40B4-BE49-F238E27FC236}">
                  <a16:creationId xmlns:a16="http://schemas.microsoft.com/office/drawing/2014/main" id="{B994B757-B635-4693-9616-D87432B40FEC}"/>
                </a:ext>
              </a:extLst>
            </p:cNvPr>
            <p:cNvGrpSpPr/>
            <p:nvPr/>
          </p:nvGrpSpPr>
          <p:grpSpPr>
            <a:xfrm>
              <a:off x="3192597" y="3904144"/>
              <a:ext cx="664599" cy="467011"/>
              <a:chOff x="4973697" y="4720494"/>
              <a:chExt cx="664599" cy="467011"/>
            </a:xfrm>
          </p:grpSpPr>
          <p:sp>
            <p:nvSpPr>
              <p:cNvPr id="371" name="Google Shape;1119;p19">
                <a:extLst>
                  <a:ext uri="{FF2B5EF4-FFF2-40B4-BE49-F238E27FC236}">
                    <a16:creationId xmlns:a16="http://schemas.microsoft.com/office/drawing/2014/main" id="{082AF2E8-FFA7-49BC-9E14-DA42F55949D5}"/>
                  </a:ext>
                </a:extLst>
              </p:cNvPr>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1120;p19">
                <a:extLst>
                  <a:ext uri="{FF2B5EF4-FFF2-40B4-BE49-F238E27FC236}">
                    <a16:creationId xmlns:a16="http://schemas.microsoft.com/office/drawing/2014/main" id="{1EAF6C04-C4F2-49BE-8EB1-F93489532A0D}"/>
                  </a:ext>
                </a:extLst>
              </p:cNvPr>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3" name="Google Shape;1121;p19">
                <a:extLst>
                  <a:ext uri="{FF2B5EF4-FFF2-40B4-BE49-F238E27FC236}">
                    <a16:creationId xmlns:a16="http://schemas.microsoft.com/office/drawing/2014/main" id="{1362EDAD-F2E8-4EF9-BCBF-2453487BED1C}"/>
                  </a:ext>
                </a:extLst>
              </p:cNvPr>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4" name="Google Shape;1122;p19">
                <a:extLst>
                  <a:ext uri="{FF2B5EF4-FFF2-40B4-BE49-F238E27FC236}">
                    <a16:creationId xmlns:a16="http://schemas.microsoft.com/office/drawing/2014/main" id="{6C8253DB-7EE3-42AB-B4EE-EBD43C3E3BAD}"/>
                  </a:ext>
                </a:extLst>
              </p:cNvPr>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5" name="Google Shape;1123;p19">
                <a:extLst>
                  <a:ext uri="{FF2B5EF4-FFF2-40B4-BE49-F238E27FC236}">
                    <a16:creationId xmlns:a16="http://schemas.microsoft.com/office/drawing/2014/main" id="{9F0A19CB-00FD-46E0-83B9-750F24BEA326}"/>
                  </a:ext>
                </a:extLst>
              </p:cNvPr>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6" name="Google Shape;1124;p19">
                <a:extLst>
                  <a:ext uri="{FF2B5EF4-FFF2-40B4-BE49-F238E27FC236}">
                    <a16:creationId xmlns:a16="http://schemas.microsoft.com/office/drawing/2014/main" id="{8DBA50FA-25CB-43D1-8D45-57A92CC578C1}"/>
                  </a:ext>
                </a:extLst>
              </p:cNvPr>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7" name="Google Shape;1125;p19">
                <a:extLst>
                  <a:ext uri="{FF2B5EF4-FFF2-40B4-BE49-F238E27FC236}">
                    <a16:creationId xmlns:a16="http://schemas.microsoft.com/office/drawing/2014/main" id="{6478B50D-3C68-4BE6-A71D-6CC2DDB7970F}"/>
                  </a:ext>
                </a:extLst>
              </p:cNvPr>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8" name="Google Shape;1126;p19">
                <a:extLst>
                  <a:ext uri="{FF2B5EF4-FFF2-40B4-BE49-F238E27FC236}">
                    <a16:creationId xmlns:a16="http://schemas.microsoft.com/office/drawing/2014/main" id="{37A86915-AD26-4852-A234-2C8C3617DA03}"/>
                  </a:ext>
                </a:extLst>
              </p:cNvPr>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9" name="Google Shape;1127;p19">
                <a:extLst>
                  <a:ext uri="{FF2B5EF4-FFF2-40B4-BE49-F238E27FC236}">
                    <a16:creationId xmlns:a16="http://schemas.microsoft.com/office/drawing/2014/main" id="{B996DD3A-84A6-4F44-BC5F-E7E075C76DFA}"/>
                  </a:ext>
                </a:extLst>
              </p:cNvPr>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0" name="Google Shape;1128;p19">
                <a:extLst>
                  <a:ext uri="{FF2B5EF4-FFF2-40B4-BE49-F238E27FC236}">
                    <a16:creationId xmlns:a16="http://schemas.microsoft.com/office/drawing/2014/main" id="{846F514D-73A2-417D-BEA2-32D4867D1ADE}"/>
                  </a:ext>
                </a:extLst>
              </p:cNvPr>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1" name="Google Shape;1129;p19">
                <a:extLst>
                  <a:ext uri="{FF2B5EF4-FFF2-40B4-BE49-F238E27FC236}">
                    <a16:creationId xmlns:a16="http://schemas.microsoft.com/office/drawing/2014/main" id="{34A81090-6D48-4918-BD07-0D9194F7F6B2}"/>
                  </a:ext>
                </a:extLst>
              </p:cNvPr>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2" name="Google Shape;1130;p19">
                <a:extLst>
                  <a:ext uri="{FF2B5EF4-FFF2-40B4-BE49-F238E27FC236}">
                    <a16:creationId xmlns:a16="http://schemas.microsoft.com/office/drawing/2014/main" id="{331D501D-AB82-4DE4-A3E8-5E434EB5E76A}"/>
                  </a:ext>
                </a:extLst>
              </p:cNvPr>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3" name="Google Shape;1131;p19">
                <a:extLst>
                  <a:ext uri="{FF2B5EF4-FFF2-40B4-BE49-F238E27FC236}">
                    <a16:creationId xmlns:a16="http://schemas.microsoft.com/office/drawing/2014/main" id="{D8B56F4A-87A4-43DC-B8DE-BCA65BAFACD7}"/>
                  </a:ext>
                </a:extLst>
              </p:cNvPr>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4" name="Google Shape;1132;p19">
                <a:extLst>
                  <a:ext uri="{FF2B5EF4-FFF2-40B4-BE49-F238E27FC236}">
                    <a16:creationId xmlns:a16="http://schemas.microsoft.com/office/drawing/2014/main" id="{9FFF8888-C424-4815-891E-6A91228AD46A}"/>
                  </a:ext>
                </a:extLst>
              </p:cNvPr>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5" name="Google Shape;1133;p19">
                <a:extLst>
                  <a:ext uri="{FF2B5EF4-FFF2-40B4-BE49-F238E27FC236}">
                    <a16:creationId xmlns:a16="http://schemas.microsoft.com/office/drawing/2014/main" id="{AB6C78EB-63F8-4947-A83C-E2899299C20D}"/>
                  </a:ext>
                </a:extLst>
              </p:cNvPr>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6" name="Google Shape;1134;p19">
                <a:extLst>
                  <a:ext uri="{FF2B5EF4-FFF2-40B4-BE49-F238E27FC236}">
                    <a16:creationId xmlns:a16="http://schemas.microsoft.com/office/drawing/2014/main" id="{ED366F8F-8330-4F65-9EFE-8173DE4BFA03}"/>
                  </a:ext>
                </a:extLst>
              </p:cNvPr>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54" name="Google Shape;1135;p19">
              <a:extLst>
                <a:ext uri="{FF2B5EF4-FFF2-40B4-BE49-F238E27FC236}">
                  <a16:creationId xmlns:a16="http://schemas.microsoft.com/office/drawing/2014/main" id="{748B3EAF-9598-4654-A781-7D30097B1935}"/>
                </a:ext>
              </a:extLst>
            </p:cNvPr>
            <p:cNvGrpSpPr/>
            <p:nvPr/>
          </p:nvGrpSpPr>
          <p:grpSpPr>
            <a:xfrm>
              <a:off x="3220919" y="3808894"/>
              <a:ext cx="664504" cy="467011"/>
              <a:chOff x="5002019" y="4625244"/>
              <a:chExt cx="664504" cy="467011"/>
            </a:xfrm>
          </p:grpSpPr>
          <p:sp>
            <p:nvSpPr>
              <p:cNvPr id="355" name="Google Shape;1136;p19">
                <a:extLst>
                  <a:ext uri="{FF2B5EF4-FFF2-40B4-BE49-F238E27FC236}">
                    <a16:creationId xmlns:a16="http://schemas.microsoft.com/office/drawing/2014/main" id="{1CF1A8BC-7F28-467F-96DC-E94A65A75662}"/>
                  </a:ext>
                </a:extLst>
              </p:cNvPr>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 name="Google Shape;1137;p19">
                <a:extLst>
                  <a:ext uri="{FF2B5EF4-FFF2-40B4-BE49-F238E27FC236}">
                    <a16:creationId xmlns:a16="http://schemas.microsoft.com/office/drawing/2014/main" id="{7A076AB5-D3B8-4FBD-8071-2A596D950626}"/>
                  </a:ext>
                </a:extLst>
              </p:cNvPr>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1138;p19">
                <a:extLst>
                  <a:ext uri="{FF2B5EF4-FFF2-40B4-BE49-F238E27FC236}">
                    <a16:creationId xmlns:a16="http://schemas.microsoft.com/office/drawing/2014/main" id="{6035E966-EF9D-46E7-8704-F3890A531FF9}"/>
                  </a:ext>
                </a:extLst>
              </p:cNvPr>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1139;p19">
                <a:extLst>
                  <a:ext uri="{FF2B5EF4-FFF2-40B4-BE49-F238E27FC236}">
                    <a16:creationId xmlns:a16="http://schemas.microsoft.com/office/drawing/2014/main" id="{800C2D8B-C35D-46AD-B2E2-EE2EC9E71E59}"/>
                  </a:ext>
                </a:extLst>
              </p:cNvPr>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1140;p19">
                <a:extLst>
                  <a:ext uri="{FF2B5EF4-FFF2-40B4-BE49-F238E27FC236}">
                    <a16:creationId xmlns:a16="http://schemas.microsoft.com/office/drawing/2014/main" id="{C60ACD2B-5443-408B-933C-D689D52F4F11}"/>
                  </a:ext>
                </a:extLst>
              </p:cNvPr>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 name="Google Shape;1141;p19">
                <a:extLst>
                  <a:ext uri="{FF2B5EF4-FFF2-40B4-BE49-F238E27FC236}">
                    <a16:creationId xmlns:a16="http://schemas.microsoft.com/office/drawing/2014/main" id="{B5C79A3F-687F-4225-96C1-66AA4F4DDF3F}"/>
                  </a:ext>
                </a:extLst>
              </p:cNvPr>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1142;p19">
                <a:extLst>
                  <a:ext uri="{FF2B5EF4-FFF2-40B4-BE49-F238E27FC236}">
                    <a16:creationId xmlns:a16="http://schemas.microsoft.com/office/drawing/2014/main" id="{E862D824-4BBF-4A48-A7F6-B17A41432088}"/>
                  </a:ext>
                </a:extLst>
              </p:cNvPr>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 name="Google Shape;1143;p19">
                <a:extLst>
                  <a:ext uri="{FF2B5EF4-FFF2-40B4-BE49-F238E27FC236}">
                    <a16:creationId xmlns:a16="http://schemas.microsoft.com/office/drawing/2014/main" id="{A0A27D53-A3EB-4DCC-9DED-7FF0E125E530}"/>
                  </a:ext>
                </a:extLst>
              </p:cNvPr>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3" name="Google Shape;1144;p19">
                <a:extLst>
                  <a:ext uri="{FF2B5EF4-FFF2-40B4-BE49-F238E27FC236}">
                    <a16:creationId xmlns:a16="http://schemas.microsoft.com/office/drawing/2014/main" id="{03392E69-103C-4A1F-8F2C-2BB4F4E1250D}"/>
                  </a:ext>
                </a:extLst>
              </p:cNvPr>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 name="Google Shape;1145;p19">
                <a:extLst>
                  <a:ext uri="{FF2B5EF4-FFF2-40B4-BE49-F238E27FC236}">
                    <a16:creationId xmlns:a16="http://schemas.microsoft.com/office/drawing/2014/main" id="{7B905DA9-B7D8-4D40-9A16-E9A7A927C999}"/>
                  </a:ext>
                </a:extLst>
              </p:cNvPr>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1146;p19">
                <a:extLst>
                  <a:ext uri="{FF2B5EF4-FFF2-40B4-BE49-F238E27FC236}">
                    <a16:creationId xmlns:a16="http://schemas.microsoft.com/office/drawing/2014/main" id="{4EBBC547-AB68-44A6-9D2B-5B2F0E297C1A}"/>
                  </a:ext>
                </a:extLst>
              </p:cNvPr>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1147;p19">
                <a:extLst>
                  <a:ext uri="{FF2B5EF4-FFF2-40B4-BE49-F238E27FC236}">
                    <a16:creationId xmlns:a16="http://schemas.microsoft.com/office/drawing/2014/main" id="{CB75A608-FC3F-4B6F-9A67-12601148179C}"/>
                  </a:ext>
                </a:extLst>
              </p:cNvPr>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1148;p19">
                <a:extLst>
                  <a:ext uri="{FF2B5EF4-FFF2-40B4-BE49-F238E27FC236}">
                    <a16:creationId xmlns:a16="http://schemas.microsoft.com/office/drawing/2014/main" id="{00F35BE9-4FFE-4B6B-856F-567BCE955CB7}"/>
                  </a:ext>
                </a:extLst>
              </p:cNvPr>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1149;p19">
                <a:extLst>
                  <a:ext uri="{FF2B5EF4-FFF2-40B4-BE49-F238E27FC236}">
                    <a16:creationId xmlns:a16="http://schemas.microsoft.com/office/drawing/2014/main" id="{33CBC374-15B0-40D6-801F-E372D0F862B5}"/>
                  </a:ext>
                </a:extLst>
              </p:cNvPr>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9" name="Google Shape;1150;p19">
                <a:extLst>
                  <a:ext uri="{FF2B5EF4-FFF2-40B4-BE49-F238E27FC236}">
                    <a16:creationId xmlns:a16="http://schemas.microsoft.com/office/drawing/2014/main" id="{86941A5C-27E4-4904-B0BF-A348348B5782}"/>
                  </a:ext>
                </a:extLst>
              </p:cNvPr>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1151;p19">
                <a:extLst>
                  <a:ext uri="{FF2B5EF4-FFF2-40B4-BE49-F238E27FC236}">
                    <a16:creationId xmlns:a16="http://schemas.microsoft.com/office/drawing/2014/main" id="{79FC52C7-DD21-4840-AAE2-16FB78DBE605}"/>
                  </a:ext>
                </a:extLst>
              </p:cNvPr>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55" name="Google Shape;1152;p19">
              <a:extLst>
                <a:ext uri="{FF2B5EF4-FFF2-40B4-BE49-F238E27FC236}">
                  <a16:creationId xmlns:a16="http://schemas.microsoft.com/office/drawing/2014/main" id="{868D4769-A3E0-4ADE-9DB6-57BC80D458CF}"/>
                </a:ext>
              </a:extLst>
            </p:cNvPr>
            <p:cNvGrpSpPr/>
            <p:nvPr/>
          </p:nvGrpSpPr>
          <p:grpSpPr>
            <a:xfrm>
              <a:off x="3200486" y="3710215"/>
              <a:ext cx="664598" cy="467011"/>
              <a:chOff x="4981586" y="4526565"/>
              <a:chExt cx="664598" cy="467011"/>
            </a:xfrm>
          </p:grpSpPr>
          <p:sp>
            <p:nvSpPr>
              <p:cNvPr id="339" name="Google Shape;1153;p19">
                <a:extLst>
                  <a:ext uri="{FF2B5EF4-FFF2-40B4-BE49-F238E27FC236}">
                    <a16:creationId xmlns:a16="http://schemas.microsoft.com/office/drawing/2014/main" id="{FAAF247F-9B52-489F-A4F6-2BA232E731E4}"/>
                  </a:ext>
                </a:extLst>
              </p:cNvPr>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 name="Google Shape;1154;p19">
                <a:extLst>
                  <a:ext uri="{FF2B5EF4-FFF2-40B4-BE49-F238E27FC236}">
                    <a16:creationId xmlns:a16="http://schemas.microsoft.com/office/drawing/2014/main" id="{ECD951F9-B107-4526-9622-9872236ADDE6}"/>
                  </a:ext>
                </a:extLst>
              </p:cNvPr>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 name="Google Shape;1155;p19">
                <a:extLst>
                  <a:ext uri="{FF2B5EF4-FFF2-40B4-BE49-F238E27FC236}">
                    <a16:creationId xmlns:a16="http://schemas.microsoft.com/office/drawing/2014/main" id="{FC851CBD-4F2A-4402-9E5B-93422C0F715F}"/>
                  </a:ext>
                </a:extLst>
              </p:cNvPr>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1156;p19">
                <a:extLst>
                  <a:ext uri="{FF2B5EF4-FFF2-40B4-BE49-F238E27FC236}">
                    <a16:creationId xmlns:a16="http://schemas.microsoft.com/office/drawing/2014/main" id="{185E4299-D776-4B80-A2BB-7CD09D4A5527}"/>
                  </a:ext>
                </a:extLst>
              </p:cNvPr>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1157;p19">
                <a:extLst>
                  <a:ext uri="{FF2B5EF4-FFF2-40B4-BE49-F238E27FC236}">
                    <a16:creationId xmlns:a16="http://schemas.microsoft.com/office/drawing/2014/main" id="{9BE1824F-02D2-45C1-B16A-036024C638C9}"/>
                  </a:ext>
                </a:extLst>
              </p:cNvPr>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Google Shape;1158;p19">
                <a:extLst>
                  <a:ext uri="{FF2B5EF4-FFF2-40B4-BE49-F238E27FC236}">
                    <a16:creationId xmlns:a16="http://schemas.microsoft.com/office/drawing/2014/main" id="{BD36CB15-E5F1-4818-ACA1-15164C4322AE}"/>
                  </a:ext>
                </a:extLst>
              </p:cNvPr>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1159;p19">
                <a:extLst>
                  <a:ext uri="{FF2B5EF4-FFF2-40B4-BE49-F238E27FC236}">
                    <a16:creationId xmlns:a16="http://schemas.microsoft.com/office/drawing/2014/main" id="{E859FCD3-030A-4CAF-B2B1-A81601C96456}"/>
                  </a:ext>
                </a:extLst>
              </p:cNvPr>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Google Shape;1160;p19">
                <a:extLst>
                  <a:ext uri="{FF2B5EF4-FFF2-40B4-BE49-F238E27FC236}">
                    <a16:creationId xmlns:a16="http://schemas.microsoft.com/office/drawing/2014/main" id="{5BCE76C6-E537-4DD6-8105-D2541AF66C46}"/>
                  </a:ext>
                </a:extLst>
              </p:cNvPr>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 name="Google Shape;1161;p19">
                <a:extLst>
                  <a:ext uri="{FF2B5EF4-FFF2-40B4-BE49-F238E27FC236}">
                    <a16:creationId xmlns:a16="http://schemas.microsoft.com/office/drawing/2014/main" id="{A2B3E353-F613-4204-ACDF-F880CE1E49F2}"/>
                  </a:ext>
                </a:extLst>
              </p:cNvPr>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 name="Google Shape;1162;p19">
                <a:extLst>
                  <a:ext uri="{FF2B5EF4-FFF2-40B4-BE49-F238E27FC236}">
                    <a16:creationId xmlns:a16="http://schemas.microsoft.com/office/drawing/2014/main" id="{0344E383-666B-43DD-A54D-8CEEFC822E9D}"/>
                  </a:ext>
                </a:extLst>
              </p:cNvPr>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 name="Google Shape;1163;p19">
                <a:extLst>
                  <a:ext uri="{FF2B5EF4-FFF2-40B4-BE49-F238E27FC236}">
                    <a16:creationId xmlns:a16="http://schemas.microsoft.com/office/drawing/2014/main" id="{5AB93815-EEA8-46F1-AC06-0BDCCC6CEC2C}"/>
                  </a:ext>
                </a:extLst>
              </p:cNvPr>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 name="Google Shape;1164;p19">
                <a:extLst>
                  <a:ext uri="{FF2B5EF4-FFF2-40B4-BE49-F238E27FC236}">
                    <a16:creationId xmlns:a16="http://schemas.microsoft.com/office/drawing/2014/main" id="{3A9CEAD2-BF77-4699-AFE0-5B95AF10B07B}"/>
                  </a:ext>
                </a:extLst>
              </p:cNvPr>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 name="Google Shape;1165;p19">
                <a:extLst>
                  <a:ext uri="{FF2B5EF4-FFF2-40B4-BE49-F238E27FC236}">
                    <a16:creationId xmlns:a16="http://schemas.microsoft.com/office/drawing/2014/main" id="{453A0E5D-9297-4166-832A-FC768AA49687}"/>
                  </a:ext>
                </a:extLst>
              </p:cNvPr>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 name="Google Shape;1166;p19">
                <a:extLst>
                  <a:ext uri="{FF2B5EF4-FFF2-40B4-BE49-F238E27FC236}">
                    <a16:creationId xmlns:a16="http://schemas.microsoft.com/office/drawing/2014/main" id="{811307FD-FF82-4C34-B8EC-D3530F54D6EA}"/>
                  </a:ext>
                </a:extLst>
              </p:cNvPr>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 name="Google Shape;1167;p19">
                <a:extLst>
                  <a:ext uri="{FF2B5EF4-FFF2-40B4-BE49-F238E27FC236}">
                    <a16:creationId xmlns:a16="http://schemas.microsoft.com/office/drawing/2014/main" id="{A9746178-68F3-4F0B-A07C-F3F029D07FBA}"/>
                  </a:ext>
                </a:extLst>
              </p:cNvPr>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 name="Google Shape;1168;p19">
                <a:extLst>
                  <a:ext uri="{FF2B5EF4-FFF2-40B4-BE49-F238E27FC236}">
                    <a16:creationId xmlns:a16="http://schemas.microsoft.com/office/drawing/2014/main" id="{6DFCBB63-6FD9-40CF-AA84-CD817FE9457B}"/>
                  </a:ext>
                </a:extLst>
              </p:cNvPr>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56" name="Google Shape;1169;p19">
              <a:extLst>
                <a:ext uri="{FF2B5EF4-FFF2-40B4-BE49-F238E27FC236}">
                  <a16:creationId xmlns:a16="http://schemas.microsoft.com/office/drawing/2014/main" id="{428AE3CD-E452-4874-B039-539F6C0124D1}"/>
                </a:ext>
              </a:extLst>
            </p:cNvPr>
            <p:cNvGrpSpPr/>
            <p:nvPr/>
          </p:nvGrpSpPr>
          <p:grpSpPr>
            <a:xfrm>
              <a:off x="2181300" y="4477454"/>
              <a:ext cx="746806" cy="516445"/>
              <a:chOff x="3962400" y="5293804"/>
              <a:chExt cx="746806" cy="516445"/>
            </a:xfrm>
          </p:grpSpPr>
          <p:sp>
            <p:nvSpPr>
              <p:cNvPr id="322" name="Google Shape;1170;p19">
                <a:extLst>
                  <a:ext uri="{FF2B5EF4-FFF2-40B4-BE49-F238E27FC236}">
                    <a16:creationId xmlns:a16="http://schemas.microsoft.com/office/drawing/2014/main" id="{2D027277-AD2B-4423-8FBD-A1F3A25597B6}"/>
                  </a:ext>
                </a:extLst>
              </p:cNvPr>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411"/>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3" name="Google Shape;1171;p19">
                <a:extLst>
                  <a:ext uri="{FF2B5EF4-FFF2-40B4-BE49-F238E27FC236}">
                    <a16:creationId xmlns:a16="http://schemas.microsoft.com/office/drawing/2014/main" id="{181ED4AD-7B1E-45F6-9A0C-0C47AD169CDE}"/>
                  </a:ext>
                </a:extLst>
              </p:cNvPr>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4" name="Google Shape;1172;p19">
                <a:extLst>
                  <a:ext uri="{FF2B5EF4-FFF2-40B4-BE49-F238E27FC236}">
                    <a16:creationId xmlns:a16="http://schemas.microsoft.com/office/drawing/2014/main" id="{60165221-F6F3-47E3-903D-75765D961FE2}"/>
                  </a:ext>
                </a:extLst>
              </p:cNvPr>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1173;p19">
                <a:extLst>
                  <a:ext uri="{FF2B5EF4-FFF2-40B4-BE49-F238E27FC236}">
                    <a16:creationId xmlns:a16="http://schemas.microsoft.com/office/drawing/2014/main" id="{CAF0CDA0-C5F3-4A3E-B612-7EE5435A3EE8}"/>
                  </a:ext>
                </a:extLst>
              </p:cNvPr>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 name="Google Shape;1174;p19">
                <a:extLst>
                  <a:ext uri="{FF2B5EF4-FFF2-40B4-BE49-F238E27FC236}">
                    <a16:creationId xmlns:a16="http://schemas.microsoft.com/office/drawing/2014/main" id="{6AEDA6CE-5889-489D-988B-531582A445E3}"/>
                  </a:ext>
                </a:extLst>
              </p:cNvPr>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 name="Google Shape;1175;p19">
                <a:extLst>
                  <a:ext uri="{FF2B5EF4-FFF2-40B4-BE49-F238E27FC236}">
                    <a16:creationId xmlns:a16="http://schemas.microsoft.com/office/drawing/2014/main" id="{03445C18-0493-49D6-BA25-338323FD7DA9}"/>
                  </a:ext>
                </a:extLst>
              </p:cNvPr>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8" name="Google Shape;1176;p19">
                <a:extLst>
                  <a:ext uri="{FF2B5EF4-FFF2-40B4-BE49-F238E27FC236}">
                    <a16:creationId xmlns:a16="http://schemas.microsoft.com/office/drawing/2014/main" id="{50F067EC-7A03-4045-A1BF-4396EE7E602D}"/>
                  </a:ext>
                </a:extLst>
              </p:cNvPr>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 name="Google Shape;1177;p19">
                <a:extLst>
                  <a:ext uri="{FF2B5EF4-FFF2-40B4-BE49-F238E27FC236}">
                    <a16:creationId xmlns:a16="http://schemas.microsoft.com/office/drawing/2014/main" id="{AF57578A-DA5D-4AC4-8D88-D79382A053C1}"/>
                  </a:ext>
                </a:extLst>
              </p:cNvPr>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1178;p19">
                <a:extLst>
                  <a:ext uri="{FF2B5EF4-FFF2-40B4-BE49-F238E27FC236}">
                    <a16:creationId xmlns:a16="http://schemas.microsoft.com/office/drawing/2014/main" id="{B8A93C65-1741-4E22-AE95-C02CC1AF1A9D}"/>
                  </a:ext>
                </a:extLst>
              </p:cNvPr>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1179;p19">
                <a:extLst>
                  <a:ext uri="{FF2B5EF4-FFF2-40B4-BE49-F238E27FC236}">
                    <a16:creationId xmlns:a16="http://schemas.microsoft.com/office/drawing/2014/main" id="{D6E783DA-D542-4BF2-AC04-421D8FA3D1E5}"/>
                  </a:ext>
                </a:extLst>
              </p:cNvPr>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1180;p19">
                <a:extLst>
                  <a:ext uri="{FF2B5EF4-FFF2-40B4-BE49-F238E27FC236}">
                    <a16:creationId xmlns:a16="http://schemas.microsoft.com/office/drawing/2014/main" id="{40B45556-F242-46A2-90D6-90016800909A}"/>
                  </a:ext>
                </a:extLst>
              </p:cNvPr>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1181;p19">
                <a:extLst>
                  <a:ext uri="{FF2B5EF4-FFF2-40B4-BE49-F238E27FC236}">
                    <a16:creationId xmlns:a16="http://schemas.microsoft.com/office/drawing/2014/main" id="{81240637-4334-45B2-8F7F-D8BE52CE0240}"/>
                  </a:ext>
                </a:extLst>
              </p:cNvPr>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4" name="Google Shape;1182;p19">
                <a:extLst>
                  <a:ext uri="{FF2B5EF4-FFF2-40B4-BE49-F238E27FC236}">
                    <a16:creationId xmlns:a16="http://schemas.microsoft.com/office/drawing/2014/main" id="{85BFFF1C-D9E5-4482-ABE1-D8253DEEFB8C}"/>
                  </a:ext>
                </a:extLst>
              </p:cNvPr>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 name="Google Shape;1183;p19">
                <a:extLst>
                  <a:ext uri="{FF2B5EF4-FFF2-40B4-BE49-F238E27FC236}">
                    <a16:creationId xmlns:a16="http://schemas.microsoft.com/office/drawing/2014/main" id="{4332BA95-CB2E-429A-A297-0641DB5E0734}"/>
                  </a:ext>
                </a:extLst>
              </p:cNvPr>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6" name="Google Shape;1184;p19">
                <a:extLst>
                  <a:ext uri="{FF2B5EF4-FFF2-40B4-BE49-F238E27FC236}">
                    <a16:creationId xmlns:a16="http://schemas.microsoft.com/office/drawing/2014/main" id="{E3CE5FB1-233C-41F1-BE38-E58AD0EB9B20}"/>
                  </a:ext>
                </a:extLst>
              </p:cNvPr>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7" name="Google Shape;1185;p19">
                <a:extLst>
                  <a:ext uri="{FF2B5EF4-FFF2-40B4-BE49-F238E27FC236}">
                    <a16:creationId xmlns:a16="http://schemas.microsoft.com/office/drawing/2014/main" id="{CEBE9BA4-947D-4333-BC85-B90E018C26B2}"/>
                  </a:ext>
                </a:extLst>
              </p:cNvPr>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Google Shape;1186;p19">
                <a:extLst>
                  <a:ext uri="{FF2B5EF4-FFF2-40B4-BE49-F238E27FC236}">
                    <a16:creationId xmlns:a16="http://schemas.microsoft.com/office/drawing/2014/main" id="{3C5B88E2-E0B1-47E8-A998-2E4ACCCD2F21}"/>
                  </a:ext>
                </a:extLst>
              </p:cNvPr>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57" name="Google Shape;1187;p19">
              <a:extLst>
                <a:ext uri="{FF2B5EF4-FFF2-40B4-BE49-F238E27FC236}">
                  <a16:creationId xmlns:a16="http://schemas.microsoft.com/office/drawing/2014/main" id="{3CD2599D-0973-40FA-8CCE-9D616C6F5126}"/>
                </a:ext>
              </a:extLst>
            </p:cNvPr>
            <p:cNvGrpSpPr/>
            <p:nvPr/>
          </p:nvGrpSpPr>
          <p:grpSpPr>
            <a:xfrm>
              <a:off x="2290688" y="4374965"/>
              <a:ext cx="664599" cy="467010"/>
              <a:chOff x="4071788" y="5191315"/>
              <a:chExt cx="664599" cy="467010"/>
            </a:xfrm>
          </p:grpSpPr>
          <p:sp>
            <p:nvSpPr>
              <p:cNvPr id="306" name="Google Shape;1188;p19">
                <a:extLst>
                  <a:ext uri="{FF2B5EF4-FFF2-40B4-BE49-F238E27FC236}">
                    <a16:creationId xmlns:a16="http://schemas.microsoft.com/office/drawing/2014/main" id="{C787934F-811A-4116-81F1-4EFAD630189B}"/>
                  </a:ext>
                </a:extLst>
              </p:cNvPr>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1189;p19">
                <a:extLst>
                  <a:ext uri="{FF2B5EF4-FFF2-40B4-BE49-F238E27FC236}">
                    <a16:creationId xmlns:a16="http://schemas.microsoft.com/office/drawing/2014/main" id="{F4638C14-6AF1-4C02-80EE-A57A269E9168}"/>
                  </a:ext>
                </a:extLst>
              </p:cNvPr>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1190;p19">
                <a:extLst>
                  <a:ext uri="{FF2B5EF4-FFF2-40B4-BE49-F238E27FC236}">
                    <a16:creationId xmlns:a16="http://schemas.microsoft.com/office/drawing/2014/main" id="{38CBEE93-E7BA-45D8-8A14-ABB519B13B2D}"/>
                  </a:ext>
                </a:extLst>
              </p:cNvPr>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1191;p19">
                <a:extLst>
                  <a:ext uri="{FF2B5EF4-FFF2-40B4-BE49-F238E27FC236}">
                    <a16:creationId xmlns:a16="http://schemas.microsoft.com/office/drawing/2014/main" id="{C2BCE897-8A5D-41AE-BA9C-225CA1070108}"/>
                  </a:ext>
                </a:extLst>
              </p:cNvPr>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1192;p19">
                <a:extLst>
                  <a:ext uri="{FF2B5EF4-FFF2-40B4-BE49-F238E27FC236}">
                    <a16:creationId xmlns:a16="http://schemas.microsoft.com/office/drawing/2014/main" id="{DDE6DA35-42EE-458A-81C4-3664CFEC30EB}"/>
                  </a:ext>
                </a:extLst>
              </p:cNvPr>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 name="Google Shape;1193;p19">
                <a:extLst>
                  <a:ext uri="{FF2B5EF4-FFF2-40B4-BE49-F238E27FC236}">
                    <a16:creationId xmlns:a16="http://schemas.microsoft.com/office/drawing/2014/main" id="{4F03A801-3B64-4C66-8D15-555136A439CA}"/>
                  </a:ext>
                </a:extLst>
              </p:cNvPr>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1194;p19">
                <a:extLst>
                  <a:ext uri="{FF2B5EF4-FFF2-40B4-BE49-F238E27FC236}">
                    <a16:creationId xmlns:a16="http://schemas.microsoft.com/office/drawing/2014/main" id="{E133AC4A-A025-419C-92D9-041EFDB5C0CD}"/>
                  </a:ext>
                </a:extLst>
              </p:cNvPr>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1195;p19">
                <a:extLst>
                  <a:ext uri="{FF2B5EF4-FFF2-40B4-BE49-F238E27FC236}">
                    <a16:creationId xmlns:a16="http://schemas.microsoft.com/office/drawing/2014/main" id="{92E86239-C424-454F-BE41-11253E7F8470}"/>
                  </a:ext>
                </a:extLst>
              </p:cNvPr>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1196;p19">
                <a:extLst>
                  <a:ext uri="{FF2B5EF4-FFF2-40B4-BE49-F238E27FC236}">
                    <a16:creationId xmlns:a16="http://schemas.microsoft.com/office/drawing/2014/main" id="{84B8BF38-2793-4460-BA47-19C8C958F008}"/>
                  </a:ext>
                </a:extLst>
              </p:cNvPr>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1197;p19">
                <a:extLst>
                  <a:ext uri="{FF2B5EF4-FFF2-40B4-BE49-F238E27FC236}">
                    <a16:creationId xmlns:a16="http://schemas.microsoft.com/office/drawing/2014/main" id="{7BB76090-5485-4828-9EB2-327BD0748C6D}"/>
                  </a:ext>
                </a:extLst>
              </p:cNvPr>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 name="Google Shape;1198;p19">
                <a:extLst>
                  <a:ext uri="{FF2B5EF4-FFF2-40B4-BE49-F238E27FC236}">
                    <a16:creationId xmlns:a16="http://schemas.microsoft.com/office/drawing/2014/main" id="{57C175FB-A399-421E-B734-B9F685BA2DC5}"/>
                  </a:ext>
                </a:extLst>
              </p:cNvPr>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 name="Google Shape;1199;p19">
                <a:extLst>
                  <a:ext uri="{FF2B5EF4-FFF2-40B4-BE49-F238E27FC236}">
                    <a16:creationId xmlns:a16="http://schemas.microsoft.com/office/drawing/2014/main" id="{8FE5D4B9-D779-4363-A0CB-82773AEEF12C}"/>
                  </a:ext>
                </a:extLst>
              </p:cNvPr>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 name="Google Shape;1200;p19">
                <a:extLst>
                  <a:ext uri="{FF2B5EF4-FFF2-40B4-BE49-F238E27FC236}">
                    <a16:creationId xmlns:a16="http://schemas.microsoft.com/office/drawing/2014/main" id="{911789F6-A0B4-4A98-9F77-971F51A5D568}"/>
                  </a:ext>
                </a:extLst>
              </p:cNvPr>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 name="Google Shape;1201;p19">
                <a:extLst>
                  <a:ext uri="{FF2B5EF4-FFF2-40B4-BE49-F238E27FC236}">
                    <a16:creationId xmlns:a16="http://schemas.microsoft.com/office/drawing/2014/main" id="{3B38E33A-B83A-4AEE-BCC1-C4829D9BF673}"/>
                  </a:ext>
                </a:extLst>
              </p:cNvPr>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0" name="Google Shape;1202;p19">
                <a:extLst>
                  <a:ext uri="{FF2B5EF4-FFF2-40B4-BE49-F238E27FC236}">
                    <a16:creationId xmlns:a16="http://schemas.microsoft.com/office/drawing/2014/main" id="{1F61BB93-6A51-4E04-9FE7-D4995561537C}"/>
                  </a:ext>
                </a:extLst>
              </p:cNvPr>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1" name="Google Shape;1203;p19">
                <a:extLst>
                  <a:ext uri="{FF2B5EF4-FFF2-40B4-BE49-F238E27FC236}">
                    <a16:creationId xmlns:a16="http://schemas.microsoft.com/office/drawing/2014/main" id="{DB713724-C17C-4186-89B7-16E376612D58}"/>
                  </a:ext>
                </a:extLst>
              </p:cNvPr>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58" name="Google Shape;1204;p19">
              <a:extLst>
                <a:ext uri="{FF2B5EF4-FFF2-40B4-BE49-F238E27FC236}">
                  <a16:creationId xmlns:a16="http://schemas.microsoft.com/office/drawing/2014/main" id="{0608FF79-770A-4EE3-BA0A-AD3A7D6E354D}"/>
                </a:ext>
              </a:extLst>
            </p:cNvPr>
            <p:cNvGrpSpPr/>
            <p:nvPr/>
          </p:nvGrpSpPr>
          <p:grpSpPr>
            <a:xfrm>
              <a:off x="3915836" y="4477454"/>
              <a:ext cx="746806" cy="516445"/>
              <a:chOff x="5696936" y="5293804"/>
              <a:chExt cx="746806" cy="516445"/>
            </a:xfrm>
          </p:grpSpPr>
          <p:sp>
            <p:nvSpPr>
              <p:cNvPr id="289" name="Google Shape;1205;p19">
                <a:extLst>
                  <a:ext uri="{FF2B5EF4-FFF2-40B4-BE49-F238E27FC236}">
                    <a16:creationId xmlns:a16="http://schemas.microsoft.com/office/drawing/2014/main" id="{8A829B6C-166D-4FE6-A487-500F197C63A6}"/>
                  </a:ext>
                </a:extLst>
              </p:cNvPr>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411"/>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 name="Google Shape;1206;p19">
                <a:extLst>
                  <a:ext uri="{FF2B5EF4-FFF2-40B4-BE49-F238E27FC236}">
                    <a16:creationId xmlns:a16="http://schemas.microsoft.com/office/drawing/2014/main" id="{B727A531-1A8F-462D-9BD1-9B8AC7163316}"/>
                  </a:ext>
                </a:extLst>
              </p:cNvPr>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 name="Google Shape;1207;p19">
                <a:extLst>
                  <a:ext uri="{FF2B5EF4-FFF2-40B4-BE49-F238E27FC236}">
                    <a16:creationId xmlns:a16="http://schemas.microsoft.com/office/drawing/2014/main" id="{064788F5-FF49-497D-9FB4-047EF5B85F3E}"/>
                  </a:ext>
                </a:extLst>
              </p:cNvPr>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 name="Google Shape;1208;p19">
                <a:extLst>
                  <a:ext uri="{FF2B5EF4-FFF2-40B4-BE49-F238E27FC236}">
                    <a16:creationId xmlns:a16="http://schemas.microsoft.com/office/drawing/2014/main" id="{E7EF98C6-5DD7-4E11-8546-73AC0D10D38D}"/>
                  </a:ext>
                </a:extLst>
              </p:cNvPr>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1209;p19">
                <a:extLst>
                  <a:ext uri="{FF2B5EF4-FFF2-40B4-BE49-F238E27FC236}">
                    <a16:creationId xmlns:a16="http://schemas.microsoft.com/office/drawing/2014/main" id="{08825EC5-0987-4D76-A4E1-C96CC9AEEC13}"/>
                  </a:ext>
                </a:extLst>
              </p:cNvPr>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1210;p19">
                <a:extLst>
                  <a:ext uri="{FF2B5EF4-FFF2-40B4-BE49-F238E27FC236}">
                    <a16:creationId xmlns:a16="http://schemas.microsoft.com/office/drawing/2014/main" id="{91F7D416-90A7-4264-B92C-E3979FB79DAE}"/>
                  </a:ext>
                </a:extLst>
              </p:cNvPr>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1211;p19">
                <a:extLst>
                  <a:ext uri="{FF2B5EF4-FFF2-40B4-BE49-F238E27FC236}">
                    <a16:creationId xmlns:a16="http://schemas.microsoft.com/office/drawing/2014/main" id="{9616B372-44CC-4886-A076-DD360B703BA0}"/>
                  </a:ext>
                </a:extLst>
              </p:cNvPr>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 name="Google Shape;1212;p19">
                <a:extLst>
                  <a:ext uri="{FF2B5EF4-FFF2-40B4-BE49-F238E27FC236}">
                    <a16:creationId xmlns:a16="http://schemas.microsoft.com/office/drawing/2014/main" id="{774DB3C7-A720-4A3D-B3DC-C9936949AC6C}"/>
                  </a:ext>
                </a:extLst>
              </p:cNvPr>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 name="Google Shape;1213;p19">
                <a:extLst>
                  <a:ext uri="{FF2B5EF4-FFF2-40B4-BE49-F238E27FC236}">
                    <a16:creationId xmlns:a16="http://schemas.microsoft.com/office/drawing/2014/main" id="{E72E3339-C927-4271-B365-A8FF3B1372D8}"/>
                  </a:ext>
                </a:extLst>
              </p:cNvPr>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1214;p19">
                <a:extLst>
                  <a:ext uri="{FF2B5EF4-FFF2-40B4-BE49-F238E27FC236}">
                    <a16:creationId xmlns:a16="http://schemas.microsoft.com/office/drawing/2014/main" id="{CE9AE2BE-7C97-40BD-AD67-0DC2F4393536}"/>
                  </a:ext>
                </a:extLst>
              </p:cNvPr>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 name="Google Shape;1215;p19">
                <a:extLst>
                  <a:ext uri="{FF2B5EF4-FFF2-40B4-BE49-F238E27FC236}">
                    <a16:creationId xmlns:a16="http://schemas.microsoft.com/office/drawing/2014/main" id="{5F897200-4C04-47F4-B155-3E3DB33074B4}"/>
                  </a:ext>
                </a:extLst>
              </p:cNvPr>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 name="Google Shape;1216;p19">
                <a:extLst>
                  <a:ext uri="{FF2B5EF4-FFF2-40B4-BE49-F238E27FC236}">
                    <a16:creationId xmlns:a16="http://schemas.microsoft.com/office/drawing/2014/main" id="{E203E31F-081B-457C-908F-99CA756FD751}"/>
                  </a:ext>
                </a:extLst>
              </p:cNvPr>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1217;p19">
                <a:extLst>
                  <a:ext uri="{FF2B5EF4-FFF2-40B4-BE49-F238E27FC236}">
                    <a16:creationId xmlns:a16="http://schemas.microsoft.com/office/drawing/2014/main" id="{11D4C524-D0BF-4461-AB8D-F244388006AB}"/>
                  </a:ext>
                </a:extLst>
              </p:cNvPr>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1218;p19">
                <a:extLst>
                  <a:ext uri="{FF2B5EF4-FFF2-40B4-BE49-F238E27FC236}">
                    <a16:creationId xmlns:a16="http://schemas.microsoft.com/office/drawing/2014/main" id="{6A9A974A-AEE4-43C6-85FE-3777993800C1}"/>
                  </a:ext>
                </a:extLst>
              </p:cNvPr>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1219;p19">
                <a:extLst>
                  <a:ext uri="{FF2B5EF4-FFF2-40B4-BE49-F238E27FC236}">
                    <a16:creationId xmlns:a16="http://schemas.microsoft.com/office/drawing/2014/main" id="{E42EBEC4-E86B-4867-A488-59289F8346C3}"/>
                  </a:ext>
                </a:extLst>
              </p:cNvPr>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4" name="Google Shape;1220;p19">
                <a:extLst>
                  <a:ext uri="{FF2B5EF4-FFF2-40B4-BE49-F238E27FC236}">
                    <a16:creationId xmlns:a16="http://schemas.microsoft.com/office/drawing/2014/main" id="{4DAED6C1-955E-4E9D-8249-BC5A11760F7F}"/>
                  </a:ext>
                </a:extLst>
              </p:cNvPr>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 name="Google Shape;1221;p19">
                <a:extLst>
                  <a:ext uri="{FF2B5EF4-FFF2-40B4-BE49-F238E27FC236}">
                    <a16:creationId xmlns:a16="http://schemas.microsoft.com/office/drawing/2014/main" id="{BD1BAEFC-1B2D-489F-82CF-198F9B58DD0A}"/>
                  </a:ext>
                </a:extLst>
              </p:cNvPr>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59" name="Google Shape;1222;p19">
              <a:extLst>
                <a:ext uri="{FF2B5EF4-FFF2-40B4-BE49-F238E27FC236}">
                  <a16:creationId xmlns:a16="http://schemas.microsoft.com/office/drawing/2014/main" id="{247B7205-8CB2-4BDE-A34B-A39FCBE2AE95}"/>
                </a:ext>
              </a:extLst>
            </p:cNvPr>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1223;p19">
              <a:extLst>
                <a:ext uri="{FF2B5EF4-FFF2-40B4-BE49-F238E27FC236}">
                  <a16:creationId xmlns:a16="http://schemas.microsoft.com/office/drawing/2014/main" id="{1DC997A2-8359-4B48-934F-0CB7E4F73B40}"/>
                </a:ext>
              </a:extLst>
            </p:cNvPr>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1224;p19">
              <a:extLst>
                <a:ext uri="{FF2B5EF4-FFF2-40B4-BE49-F238E27FC236}">
                  <a16:creationId xmlns:a16="http://schemas.microsoft.com/office/drawing/2014/main" id="{A98A8A5C-6D74-4FF1-BB57-AECC7DEF83C1}"/>
                </a:ext>
              </a:extLst>
            </p:cNvPr>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1225;p19">
              <a:extLst>
                <a:ext uri="{FF2B5EF4-FFF2-40B4-BE49-F238E27FC236}">
                  <a16:creationId xmlns:a16="http://schemas.microsoft.com/office/drawing/2014/main" id="{F452A3F8-C4B0-46BD-9A7C-F034750C7B4C}"/>
                </a:ext>
              </a:extLst>
            </p:cNvPr>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1226;p19">
              <a:extLst>
                <a:ext uri="{FF2B5EF4-FFF2-40B4-BE49-F238E27FC236}">
                  <a16:creationId xmlns:a16="http://schemas.microsoft.com/office/drawing/2014/main" id="{9CCAD49B-B359-4B19-AEDD-56D4016D7ADF}"/>
                </a:ext>
              </a:extLst>
            </p:cNvPr>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1227;p19">
              <a:extLst>
                <a:ext uri="{FF2B5EF4-FFF2-40B4-BE49-F238E27FC236}">
                  <a16:creationId xmlns:a16="http://schemas.microsoft.com/office/drawing/2014/main" id="{E7DB5376-FE95-4AAE-A887-D4098B6D9742}"/>
                </a:ext>
              </a:extLst>
            </p:cNvPr>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1228;p19">
              <a:extLst>
                <a:ext uri="{FF2B5EF4-FFF2-40B4-BE49-F238E27FC236}">
                  <a16:creationId xmlns:a16="http://schemas.microsoft.com/office/drawing/2014/main" id="{B43248F3-7550-4230-9E37-51A3285972CA}"/>
                </a:ext>
              </a:extLst>
            </p:cNvPr>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1229;p19">
              <a:extLst>
                <a:ext uri="{FF2B5EF4-FFF2-40B4-BE49-F238E27FC236}">
                  <a16:creationId xmlns:a16="http://schemas.microsoft.com/office/drawing/2014/main" id="{32D92F59-7F1D-4D8D-AC57-F68174A7859A}"/>
                </a:ext>
              </a:extLst>
            </p:cNvPr>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1230;p19">
              <a:extLst>
                <a:ext uri="{FF2B5EF4-FFF2-40B4-BE49-F238E27FC236}">
                  <a16:creationId xmlns:a16="http://schemas.microsoft.com/office/drawing/2014/main" id="{FCBE4722-3722-4405-96B9-5C477203DE59}"/>
                </a:ext>
              </a:extLst>
            </p:cNvPr>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1231;p19">
              <a:extLst>
                <a:ext uri="{FF2B5EF4-FFF2-40B4-BE49-F238E27FC236}">
                  <a16:creationId xmlns:a16="http://schemas.microsoft.com/office/drawing/2014/main" id="{F6DDCCCE-5211-428D-9201-5124A262483A}"/>
                </a:ext>
              </a:extLst>
            </p:cNvPr>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 name="Google Shape;1232;p19">
              <a:extLst>
                <a:ext uri="{FF2B5EF4-FFF2-40B4-BE49-F238E27FC236}">
                  <a16:creationId xmlns:a16="http://schemas.microsoft.com/office/drawing/2014/main" id="{FAECA987-06C8-4AD1-A336-EEC465687CE0}"/>
                </a:ext>
              </a:extLst>
            </p:cNvPr>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1233;p19">
              <a:extLst>
                <a:ext uri="{FF2B5EF4-FFF2-40B4-BE49-F238E27FC236}">
                  <a16:creationId xmlns:a16="http://schemas.microsoft.com/office/drawing/2014/main" id="{1FCD73E6-EA2C-4648-89F8-5E70B329A7D9}"/>
                </a:ext>
              </a:extLst>
            </p:cNvPr>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1234;p19">
              <a:extLst>
                <a:ext uri="{FF2B5EF4-FFF2-40B4-BE49-F238E27FC236}">
                  <a16:creationId xmlns:a16="http://schemas.microsoft.com/office/drawing/2014/main" id="{18E25EA6-14F6-4308-A54D-DFA6047CC552}"/>
                </a:ext>
              </a:extLst>
            </p:cNvPr>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1235;p19">
              <a:extLst>
                <a:ext uri="{FF2B5EF4-FFF2-40B4-BE49-F238E27FC236}">
                  <a16:creationId xmlns:a16="http://schemas.microsoft.com/office/drawing/2014/main" id="{3AAE7832-2F12-46DE-8A0B-31175936B2A4}"/>
                </a:ext>
              </a:extLst>
            </p:cNvPr>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1236;p19">
              <a:extLst>
                <a:ext uri="{FF2B5EF4-FFF2-40B4-BE49-F238E27FC236}">
                  <a16:creationId xmlns:a16="http://schemas.microsoft.com/office/drawing/2014/main" id="{D790E6DE-53C0-4663-B4FC-D47264F4C60D}"/>
                </a:ext>
              </a:extLst>
            </p:cNvPr>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1237;p19">
              <a:extLst>
                <a:ext uri="{FF2B5EF4-FFF2-40B4-BE49-F238E27FC236}">
                  <a16:creationId xmlns:a16="http://schemas.microsoft.com/office/drawing/2014/main" id="{AFC43BB5-5A3F-4841-8497-2F0632E2943F}"/>
                </a:ext>
              </a:extLst>
            </p:cNvPr>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1238;p19">
              <a:extLst>
                <a:ext uri="{FF2B5EF4-FFF2-40B4-BE49-F238E27FC236}">
                  <a16:creationId xmlns:a16="http://schemas.microsoft.com/office/drawing/2014/main" id="{5725A7AD-95A2-42DC-916F-CF6370B4B256}"/>
                </a:ext>
              </a:extLst>
            </p:cNvPr>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1239;p19">
              <a:extLst>
                <a:ext uri="{FF2B5EF4-FFF2-40B4-BE49-F238E27FC236}">
                  <a16:creationId xmlns:a16="http://schemas.microsoft.com/office/drawing/2014/main" id="{139D772D-9B17-46B4-9C75-BA9C1A8693C1}"/>
                </a:ext>
              </a:extLst>
            </p:cNvPr>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1240;p19">
              <a:extLst>
                <a:ext uri="{FF2B5EF4-FFF2-40B4-BE49-F238E27FC236}">
                  <a16:creationId xmlns:a16="http://schemas.microsoft.com/office/drawing/2014/main" id="{F1C3503C-5B36-41C3-AB64-0946F4EE4E26}"/>
                </a:ext>
              </a:extLst>
            </p:cNvPr>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1241;p19">
              <a:extLst>
                <a:ext uri="{FF2B5EF4-FFF2-40B4-BE49-F238E27FC236}">
                  <a16:creationId xmlns:a16="http://schemas.microsoft.com/office/drawing/2014/main" id="{A13740D4-D757-439C-B393-46C2B18C5AF2}"/>
                </a:ext>
              </a:extLst>
            </p:cNvPr>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1242;p19">
              <a:extLst>
                <a:ext uri="{FF2B5EF4-FFF2-40B4-BE49-F238E27FC236}">
                  <a16:creationId xmlns:a16="http://schemas.microsoft.com/office/drawing/2014/main" id="{229BC510-D71A-4D5A-BC8D-1EF73E5FB4A9}"/>
                </a:ext>
              </a:extLst>
            </p:cNvPr>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1243;p19">
              <a:extLst>
                <a:ext uri="{FF2B5EF4-FFF2-40B4-BE49-F238E27FC236}">
                  <a16:creationId xmlns:a16="http://schemas.microsoft.com/office/drawing/2014/main" id="{2DC0AC71-6ECB-43DF-A5B2-7234E836DCF3}"/>
                </a:ext>
              </a:extLst>
            </p:cNvPr>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1244;p19">
              <a:extLst>
                <a:ext uri="{FF2B5EF4-FFF2-40B4-BE49-F238E27FC236}">
                  <a16:creationId xmlns:a16="http://schemas.microsoft.com/office/drawing/2014/main" id="{80583952-2CE4-422D-ADB0-F9E1B6726967}"/>
                </a:ext>
              </a:extLst>
            </p:cNvPr>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1245;p19">
              <a:extLst>
                <a:ext uri="{FF2B5EF4-FFF2-40B4-BE49-F238E27FC236}">
                  <a16:creationId xmlns:a16="http://schemas.microsoft.com/office/drawing/2014/main" id="{BBFF6FC8-C320-43C3-AE75-3650BAACAF0A}"/>
                </a:ext>
              </a:extLst>
            </p:cNvPr>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 name="Google Shape;1246;p19">
              <a:extLst>
                <a:ext uri="{FF2B5EF4-FFF2-40B4-BE49-F238E27FC236}">
                  <a16:creationId xmlns:a16="http://schemas.microsoft.com/office/drawing/2014/main" id="{5019B046-B2A7-4D3A-BBCD-D25AA5CA0792}"/>
                </a:ext>
              </a:extLst>
            </p:cNvPr>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1247;p19">
              <a:extLst>
                <a:ext uri="{FF2B5EF4-FFF2-40B4-BE49-F238E27FC236}">
                  <a16:creationId xmlns:a16="http://schemas.microsoft.com/office/drawing/2014/main" id="{776DAF82-5264-4D30-B70A-0D955E035F0F}"/>
                </a:ext>
              </a:extLst>
            </p:cNvPr>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1248;p19">
              <a:extLst>
                <a:ext uri="{FF2B5EF4-FFF2-40B4-BE49-F238E27FC236}">
                  <a16:creationId xmlns:a16="http://schemas.microsoft.com/office/drawing/2014/main" id="{B70D31A4-B5B1-4F37-A5AE-B2775E325B28}"/>
                </a:ext>
              </a:extLst>
            </p:cNvPr>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 name="Google Shape;1249;p19">
              <a:extLst>
                <a:ext uri="{FF2B5EF4-FFF2-40B4-BE49-F238E27FC236}">
                  <a16:creationId xmlns:a16="http://schemas.microsoft.com/office/drawing/2014/main" id="{7B54D4D6-A3B8-477B-A925-870E8727D46C}"/>
                </a:ext>
              </a:extLst>
            </p:cNvPr>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1250;p19">
              <a:extLst>
                <a:ext uri="{FF2B5EF4-FFF2-40B4-BE49-F238E27FC236}">
                  <a16:creationId xmlns:a16="http://schemas.microsoft.com/office/drawing/2014/main" id="{57C3E574-FE56-42A3-A827-6623B299EBA8}"/>
                </a:ext>
              </a:extLst>
            </p:cNvPr>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 name="Google Shape;1251;p19">
              <a:extLst>
                <a:ext uri="{FF2B5EF4-FFF2-40B4-BE49-F238E27FC236}">
                  <a16:creationId xmlns:a16="http://schemas.microsoft.com/office/drawing/2014/main" id="{0DD02795-26AB-4DD8-9599-D69F10609F8C}"/>
                </a:ext>
              </a:extLst>
            </p:cNvPr>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09275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7F39-5819-410D-9535-3116D10934FE}"/>
              </a:ext>
            </a:extLst>
          </p:cNvPr>
          <p:cNvSpPr>
            <a:spLocks noGrp="1"/>
          </p:cNvSpPr>
          <p:nvPr>
            <p:ph type="title"/>
          </p:nvPr>
        </p:nvSpPr>
        <p:spPr>
          <a:xfrm>
            <a:off x="609600" y="439167"/>
            <a:ext cx="10490200" cy="1443600"/>
          </a:xfrm>
        </p:spPr>
        <p:txBody>
          <a:bodyPr/>
          <a:lstStyle/>
          <a:p>
            <a:r>
              <a:rPr lang="en-US" dirty="0"/>
              <a:t>Objectives</a:t>
            </a:r>
          </a:p>
        </p:txBody>
      </p:sp>
      <p:sp>
        <p:nvSpPr>
          <p:cNvPr id="3" name="Text Placeholder 2">
            <a:extLst>
              <a:ext uri="{FF2B5EF4-FFF2-40B4-BE49-F238E27FC236}">
                <a16:creationId xmlns:a16="http://schemas.microsoft.com/office/drawing/2014/main" id="{F45FE09A-8C09-4A68-9381-E13D9FFD4E27}"/>
              </a:ext>
            </a:extLst>
          </p:cNvPr>
          <p:cNvSpPr>
            <a:spLocks noGrp="1"/>
          </p:cNvSpPr>
          <p:nvPr>
            <p:ph type="body" idx="1"/>
          </p:nvPr>
        </p:nvSpPr>
        <p:spPr>
          <a:xfrm>
            <a:off x="609600" y="1276699"/>
            <a:ext cx="8978900" cy="5281833"/>
          </a:xfrm>
        </p:spPr>
        <p:txBody>
          <a:bodyPr/>
          <a:lstStyle/>
          <a:p>
            <a:r>
              <a:rPr lang="en-US" dirty="0"/>
              <a:t>Create an analytical framework to understand </a:t>
            </a:r>
          </a:p>
          <a:p>
            <a:pPr lvl="1">
              <a:buFont typeface="Arial" panose="020B0604020202020204" pitchFamily="34" charset="0"/>
              <a:buChar char="•"/>
            </a:pPr>
            <a:r>
              <a:rPr lang="en-US" dirty="0"/>
              <a:t>Key factors impacting house price.</a:t>
            </a:r>
          </a:p>
          <a:p>
            <a:r>
              <a:rPr lang="en-US" dirty="0"/>
              <a:t>Develop a modelling framework</a:t>
            </a:r>
          </a:p>
          <a:p>
            <a:pPr lvl="1">
              <a:buFont typeface="Arial" panose="020B0604020202020204" pitchFamily="34" charset="0"/>
              <a:buChar char="•"/>
            </a:pPr>
            <a:r>
              <a:rPr lang="en-US" dirty="0"/>
              <a:t>To estimate the price of a house that is up for sale</a:t>
            </a:r>
          </a:p>
        </p:txBody>
      </p:sp>
      <p:grpSp>
        <p:nvGrpSpPr>
          <p:cNvPr id="4" name="Google Shape;348;p13">
            <a:extLst>
              <a:ext uri="{FF2B5EF4-FFF2-40B4-BE49-F238E27FC236}">
                <a16:creationId xmlns:a16="http://schemas.microsoft.com/office/drawing/2014/main" id="{5A8964FB-F26F-4F89-ABF3-B04ED6387F32}"/>
              </a:ext>
            </a:extLst>
          </p:cNvPr>
          <p:cNvGrpSpPr/>
          <p:nvPr/>
        </p:nvGrpSpPr>
        <p:grpSpPr>
          <a:xfrm>
            <a:off x="7707776" y="1507702"/>
            <a:ext cx="3761447" cy="4291485"/>
            <a:chOff x="2602525" y="317054"/>
            <a:chExt cx="4174283" cy="4762495"/>
          </a:xfrm>
        </p:grpSpPr>
        <p:sp>
          <p:nvSpPr>
            <p:cNvPr id="5" name="Google Shape;349;p13">
              <a:extLst>
                <a:ext uri="{FF2B5EF4-FFF2-40B4-BE49-F238E27FC236}">
                  <a16:creationId xmlns:a16="http://schemas.microsoft.com/office/drawing/2014/main" id="{296007CB-54D6-4A39-A8A9-1C226D3132A1}"/>
                </a:ext>
              </a:extLst>
            </p:cNvPr>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 name="Google Shape;350;p13">
              <a:extLst>
                <a:ext uri="{FF2B5EF4-FFF2-40B4-BE49-F238E27FC236}">
                  <a16:creationId xmlns:a16="http://schemas.microsoft.com/office/drawing/2014/main" id="{8B5B9BCF-40DC-4676-A29B-19E05858241F}"/>
                </a:ext>
              </a:extLst>
            </p:cNvPr>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 name="Google Shape;351;p13">
              <a:extLst>
                <a:ext uri="{FF2B5EF4-FFF2-40B4-BE49-F238E27FC236}">
                  <a16:creationId xmlns:a16="http://schemas.microsoft.com/office/drawing/2014/main" id="{CDBBE6F5-8497-491B-9B1F-EF20CF6D40B1}"/>
                </a:ext>
              </a:extLst>
            </p:cNvPr>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 name="Google Shape;352;p13">
              <a:extLst>
                <a:ext uri="{FF2B5EF4-FFF2-40B4-BE49-F238E27FC236}">
                  <a16:creationId xmlns:a16="http://schemas.microsoft.com/office/drawing/2014/main" id="{BC636B70-EBAE-4DE2-9412-84B8E2AAAF9E}"/>
                </a:ext>
              </a:extLst>
            </p:cNvPr>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 name="Google Shape;353;p13">
              <a:extLst>
                <a:ext uri="{FF2B5EF4-FFF2-40B4-BE49-F238E27FC236}">
                  <a16:creationId xmlns:a16="http://schemas.microsoft.com/office/drawing/2014/main" id="{94363065-4ECB-44E4-8360-F67FD62993A9}"/>
                </a:ext>
              </a:extLst>
            </p:cNvPr>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 name="Google Shape;354;p13">
              <a:extLst>
                <a:ext uri="{FF2B5EF4-FFF2-40B4-BE49-F238E27FC236}">
                  <a16:creationId xmlns:a16="http://schemas.microsoft.com/office/drawing/2014/main" id="{D60C149E-8610-4444-96A2-E413B5CB2B27}"/>
                </a:ext>
              </a:extLst>
            </p:cNvPr>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 name="Google Shape;355;p13">
              <a:extLst>
                <a:ext uri="{FF2B5EF4-FFF2-40B4-BE49-F238E27FC236}">
                  <a16:creationId xmlns:a16="http://schemas.microsoft.com/office/drawing/2014/main" id="{D7CC76AD-BF03-4676-BC1F-DC862EE216BD}"/>
                </a:ext>
              </a:extLst>
            </p:cNvPr>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 name="Google Shape;356;p13">
              <a:extLst>
                <a:ext uri="{FF2B5EF4-FFF2-40B4-BE49-F238E27FC236}">
                  <a16:creationId xmlns:a16="http://schemas.microsoft.com/office/drawing/2014/main" id="{085BC107-7067-4A7B-8905-676AC4DB32EE}"/>
                </a:ext>
              </a:extLst>
            </p:cNvPr>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 name="Google Shape;357;p13">
              <a:extLst>
                <a:ext uri="{FF2B5EF4-FFF2-40B4-BE49-F238E27FC236}">
                  <a16:creationId xmlns:a16="http://schemas.microsoft.com/office/drawing/2014/main" id="{77500B80-6F4C-433D-B0FB-232404B0A7F3}"/>
                </a:ext>
              </a:extLst>
            </p:cNvPr>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 name="Google Shape;358;p13">
              <a:extLst>
                <a:ext uri="{FF2B5EF4-FFF2-40B4-BE49-F238E27FC236}">
                  <a16:creationId xmlns:a16="http://schemas.microsoft.com/office/drawing/2014/main" id="{EEED4CAB-1530-48CF-8CE3-FE5E59B2047B}"/>
                </a:ext>
              </a:extLst>
            </p:cNvPr>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 name="Google Shape;359;p13">
              <a:extLst>
                <a:ext uri="{FF2B5EF4-FFF2-40B4-BE49-F238E27FC236}">
                  <a16:creationId xmlns:a16="http://schemas.microsoft.com/office/drawing/2014/main" id="{734D3E3A-36BB-4DCE-8435-1E2E8E4A32E6}"/>
                </a:ext>
              </a:extLst>
            </p:cNvPr>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 name="Google Shape;360;p13">
              <a:extLst>
                <a:ext uri="{FF2B5EF4-FFF2-40B4-BE49-F238E27FC236}">
                  <a16:creationId xmlns:a16="http://schemas.microsoft.com/office/drawing/2014/main" id="{72B9F061-292A-416C-93D8-0056B839F6F5}"/>
                </a:ext>
              </a:extLst>
            </p:cNvPr>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 name="Google Shape;361;p13">
              <a:extLst>
                <a:ext uri="{FF2B5EF4-FFF2-40B4-BE49-F238E27FC236}">
                  <a16:creationId xmlns:a16="http://schemas.microsoft.com/office/drawing/2014/main" id="{6F5236C8-E370-46F9-A4A4-03736A31C06E}"/>
                </a:ext>
              </a:extLst>
            </p:cNvPr>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 name="Google Shape;362;p13">
              <a:extLst>
                <a:ext uri="{FF2B5EF4-FFF2-40B4-BE49-F238E27FC236}">
                  <a16:creationId xmlns:a16="http://schemas.microsoft.com/office/drawing/2014/main" id="{D4446DFD-3E69-453F-AD95-DA9564791283}"/>
                </a:ext>
              </a:extLst>
            </p:cNvPr>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 name="Google Shape;363;p13">
              <a:extLst>
                <a:ext uri="{FF2B5EF4-FFF2-40B4-BE49-F238E27FC236}">
                  <a16:creationId xmlns:a16="http://schemas.microsoft.com/office/drawing/2014/main" id="{C06D5FD9-1DA0-4B09-9CCA-BDDC731352BB}"/>
                </a:ext>
              </a:extLst>
            </p:cNvPr>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 name="Google Shape;364;p13">
              <a:extLst>
                <a:ext uri="{FF2B5EF4-FFF2-40B4-BE49-F238E27FC236}">
                  <a16:creationId xmlns:a16="http://schemas.microsoft.com/office/drawing/2014/main" id="{81B74B08-4294-464D-96D8-EA13318F6725}"/>
                </a:ext>
              </a:extLst>
            </p:cNvPr>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 name="Google Shape;365;p13">
              <a:extLst>
                <a:ext uri="{FF2B5EF4-FFF2-40B4-BE49-F238E27FC236}">
                  <a16:creationId xmlns:a16="http://schemas.microsoft.com/office/drawing/2014/main" id="{BBEC39F1-50B6-4303-B3DE-5AE10D3F5128}"/>
                </a:ext>
              </a:extLst>
            </p:cNvPr>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 name="Google Shape;366;p13">
              <a:extLst>
                <a:ext uri="{FF2B5EF4-FFF2-40B4-BE49-F238E27FC236}">
                  <a16:creationId xmlns:a16="http://schemas.microsoft.com/office/drawing/2014/main" id="{5F9CAC52-FEED-4B8E-A4C5-1A8CBAF7587D}"/>
                </a:ext>
              </a:extLst>
            </p:cNvPr>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 name="Google Shape;367;p13">
              <a:extLst>
                <a:ext uri="{FF2B5EF4-FFF2-40B4-BE49-F238E27FC236}">
                  <a16:creationId xmlns:a16="http://schemas.microsoft.com/office/drawing/2014/main" id="{A80CA4F1-9790-4331-B620-B35930835DA9}"/>
                </a:ext>
              </a:extLst>
            </p:cNvPr>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 name="Google Shape;368;p13">
              <a:extLst>
                <a:ext uri="{FF2B5EF4-FFF2-40B4-BE49-F238E27FC236}">
                  <a16:creationId xmlns:a16="http://schemas.microsoft.com/office/drawing/2014/main" id="{9E82A271-6C6D-4B6C-97F8-227137AB6C96}"/>
                </a:ext>
              </a:extLst>
            </p:cNvPr>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 name="Google Shape;369;p13">
              <a:extLst>
                <a:ext uri="{FF2B5EF4-FFF2-40B4-BE49-F238E27FC236}">
                  <a16:creationId xmlns:a16="http://schemas.microsoft.com/office/drawing/2014/main" id="{02BF5061-8D9A-4EE6-ADB2-9F662C40C8D7}"/>
                </a:ext>
              </a:extLst>
            </p:cNvPr>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 name="Google Shape;370;p13">
              <a:extLst>
                <a:ext uri="{FF2B5EF4-FFF2-40B4-BE49-F238E27FC236}">
                  <a16:creationId xmlns:a16="http://schemas.microsoft.com/office/drawing/2014/main" id="{459FA965-52C5-498A-A0C9-32D82FF313FA}"/>
                </a:ext>
              </a:extLst>
            </p:cNvPr>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 name="Google Shape;371;p13">
              <a:extLst>
                <a:ext uri="{FF2B5EF4-FFF2-40B4-BE49-F238E27FC236}">
                  <a16:creationId xmlns:a16="http://schemas.microsoft.com/office/drawing/2014/main" id="{994FE0D4-A6DF-432F-A52E-D8AA45538B60}"/>
                </a:ext>
              </a:extLst>
            </p:cNvPr>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 name="Google Shape;372;p13">
              <a:extLst>
                <a:ext uri="{FF2B5EF4-FFF2-40B4-BE49-F238E27FC236}">
                  <a16:creationId xmlns:a16="http://schemas.microsoft.com/office/drawing/2014/main" id="{87C5FEB8-2606-4EF2-B2AD-55D5DA53981A}"/>
                </a:ext>
              </a:extLst>
            </p:cNvPr>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 name="Google Shape;373;p13">
              <a:extLst>
                <a:ext uri="{FF2B5EF4-FFF2-40B4-BE49-F238E27FC236}">
                  <a16:creationId xmlns:a16="http://schemas.microsoft.com/office/drawing/2014/main" id="{3F86810A-2D73-420C-9B1F-BC506D3B1823}"/>
                </a:ext>
              </a:extLst>
            </p:cNvPr>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 name="Google Shape;374;p13">
              <a:extLst>
                <a:ext uri="{FF2B5EF4-FFF2-40B4-BE49-F238E27FC236}">
                  <a16:creationId xmlns:a16="http://schemas.microsoft.com/office/drawing/2014/main" id="{DCCDCEDB-4759-4923-B5C7-D52D86E3B933}"/>
                </a:ext>
              </a:extLst>
            </p:cNvPr>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 name="Google Shape;375;p13">
              <a:extLst>
                <a:ext uri="{FF2B5EF4-FFF2-40B4-BE49-F238E27FC236}">
                  <a16:creationId xmlns:a16="http://schemas.microsoft.com/office/drawing/2014/main" id="{8E6DC8DD-6CA1-4256-84CF-27A687C81815}"/>
                </a:ext>
              </a:extLst>
            </p:cNvPr>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 name="Google Shape;376;p13">
              <a:extLst>
                <a:ext uri="{FF2B5EF4-FFF2-40B4-BE49-F238E27FC236}">
                  <a16:creationId xmlns:a16="http://schemas.microsoft.com/office/drawing/2014/main" id="{D8266BEA-D975-4219-BC5F-C327A6050D00}"/>
                </a:ext>
              </a:extLst>
            </p:cNvPr>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 name="Google Shape;377;p13">
              <a:extLst>
                <a:ext uri="{FF2B5EF4-FFF2-40B4-BE49-F238E27FC236}">
                  <a16:creationId xmlns:a16="http://schemas.microsoft.com/office/drawing/2014/main" id="{4A1204BD-F079-4DD1-96E4-A4208979CD0E}"/>
                </a:ext>
              </a:extLst>
            </p:cNvPr>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 name="Google Shape;378;p13">
              <a:extLst>
                <a:ext uri="{FF2B5EF4-FFF2-40B4-BE49-F238E27FC236}">
                  <a16:creationId xmlns:a16="http://schemas.microsoft.com/office/drawing/2014/main" id="{CD94AE49-5F68-40F3-ACC0-5CCC9B0A705D}"/>
                </a:ext>
              </a:extLst>
            </p:cNvPr>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 name="Google Shape;379;p13">
              <a:extLst>
                <a:ext uri="{FF2B5EF4-FFF2-40B4-BE49-F238E27FC236}">
                  <a16:creationId xmlns:a16="http://schemas.microsoft.com/office/drawing/2014/main" id="{E00B7003-9A31-4E3D-B008-12517AC759FD}"/>
                </a:ext>
              </a:extLst>
            </p:cNvPr>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 name="Google Shape;380;p13">
              <a:extLst>
                <a:ext uri="{FF2B5EF4-FFF2-40B4-BE49-F238E27FC236}">
                  <a16:creationId xmlns:a16="http://schemas.microsoft.com/office/drawing/2014/main" id="{A153A74F-40CA-4E66-9536-D34D1F20ED91}"/>
                </a:ext>
              </a:extLst>
            </p:cNvPr>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 name="Google Shape;381;p13">
              <a:extLst>
                <a:ext uri="{FF2B5EF4-FFF2-40B4-BE49-F238E27FC236}">
                  <a16:creationId xmlns:a16="http://schemas.microsoft.com/office/drawing/2014/main" id="{3FAC084A-F727-404B-9E39-11B6EAB278AB}"/>
                </a:ext>
              </a:extLst>
            </p:cNvPr>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 name="Google Shape;382;p13">
              <a:extLst>
                <a:ext uri="{FF2B5EF4-FFF2-40B4-BE49-F238E27FC236}">
                  <a16:creationId xmlns:a16="http://schemas.microsoft.com/office/drawing/2014/main" id="{28B5A75A-64EE-43DB-9CB2-8BBC5EB75420}"/>
                </a:ext>
              </a:extLst>
            </p:cNvPr>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 name="Google Shape;383;p13">
              <a:extLst>
                <a:ext uri="{FF2B5EF4-FFF2-40B4-BE49-F238E27FC236}">
                  <a16:creationId xmlns:a16="http://schemas.microsoft.com/office/drawing/2014/main" id="{2DFC2231-B1DE-45C2-A335-8A2DB71ECCED}"/>
                </a:ext>
              </a:extLst>
            </p:cNvPr>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 name="Google Shape;384;p13">
              <a:extLst>
                <a:ext uri="{FF2B5EF4-FFF2-40B4-BE49-F238E27FC236}">
                  <a16:creationId xmlns:a16="http://schemas.microsoft.com/office/drawing/2014/main" id="{94D9BA3D-0D9B-4502-9DC6-30F24314ED6D}"/>
                </a:ext>
              </a:extLst>
            </p:cNvPr>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 name="Google Shape;385;p13">
              <a:extLst>
                <a:ext uri="{FF2B5EF4-FFF2-40B4-BE49-F238E27FC236}">
                  <a16:creationId xmlns:a16="http://schemas.microsoft.com/office/drawing/2014/main" id="{8C4B2B3C-C225-4005-8BA2-87F4335B8DDE}"/>
                </a:ext>
              </a:extLst>
            </p:cNvPr>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 name="Google Shape;386;p13">
              <a:extLst>
                <a:ext uri="{FF2B5EF4-FFF2-40B4-BE49-F238E27FC236}">
                  <a16:creationId xmlns:a16="http://schemas.microsoft.com/office/drawing/2014/main" id="{680AF6B7-F59B-49A9-9274-8E68D2B072EA}"/>
                </a:ext>
              </a:extLst>
            </p:cNvPr>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 name="Google Shape;387;p13">
              <a:extLst>
                <a:ext uri="{FF2B5EF4-FFF2-40B4-BE49-F238E27FC236}">
                  <a16:creationId xmlns:a16="http://schemas.microsoft.com/office/drawing/2014/main" id="{820FB27D-3297-41BE-A23A-0FFB9CF3136D}"/>
                </a:ext>
              </a:extLst>
            </p:cNvPr>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411"/>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 name="Google Shape;388;p13">
              <a:extLst>
                <a:ext uri="{FF2B5EF4-FFF2-40B4-BE49-F238E27FC236}">
                  <a16:creationId xmlns:a16="http://schemas.microsoft.com/office/drawing/2014/main" id="{51BF2062-C69D-4496-8F3C-9909105161E6}"/>
                </a:ext>
              </a:extLst>
            </p:cNvPr>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 name="Google Shape;389;p13">
              <a:extLst>
                <a:ext uri="{FF2B5EF4-FFF2-40B4-BE49-F238E27FC236}">
                  <a16:creationId xmlns:a16="http://schemas.microsoft.com/office/drawing/2014/main" id="{6B97657D-96A0-4657-9E57-F51ED7C2553A}"/>
                </a:ext>
              </a:extLst>
            </p:cNvPr>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 name="Google Shape;390;p13">
              <a:extLst>
                <a:ext uri="{FF2B5EF4-FFF2-40B4-BE49-F238E27FC236}">
                  <a16:creationId xmlns:a16="http://schemas.microsoft.com/office/drawing/2014/main" id="{380A7028-6F5F-42EB-A3B4-7E5215B67670}"/>
                </a:ext>
              </a:extLst>
            </p:cNvPr>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 name="Google Shape;391;p13">
              <a:extLst>
                <a:ext uri="{FF2B5EF4-FFF2-40B4-BE49-F238E27FC236}">
                  <a16:creationId xmlns:a16="http://schemas.microsoft.com/office/drawing/2014/main" id="{965B84B2-254B-4744-94D0-A23E5E62CB04}"/>
                </a:ext>
              </a:extLst>
            </p:cNvPr>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 name="Google Shape;392;p13">
              <a:extLst>
                <a:ext uri="{FF2B5EF4-FFF2-40B4-BE49-F238E27FC236}">
                  <a16:creationId xmlns:a16="http://schemas.microsoft.com/office/drawing/2014/main" id="{F26B1E68-D99D-4E2B-A473-D4FCCC66B350}"/>
                </a:ext>
              </a:extLst>
            </p:cNvPr>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 name="Google Shape;393;p13">
              <a:extLst>
                <a:ext uri="{FF2B5EF4-FFF2-40B4-BE49-F238E27FC236}">
                  <a16:creationId xmlns:a16="http://schemas.microsoft.com/office/drawing/2014/main" id="{7320914F-7BD8-4029-8161-32D0EEB8724A}"/>
                </a:ext>
              </a:extLst>
            </p:cNvPr>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411"/>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 name="Google Shape;394;p13">
              <a:extLst>
                <a:ext uri="{FF2B5EF4-FFF2-40B4-BE49-F238E27FC236}">
                  <a16:creationId xmlns:a16="http://schemas.microsoft.com/office/drawing/2014/main" id="{CF75FBE9-3182-4C67-859E-22B6CFA19212}"/>
                </a:ext>
              </a:extLst>
            </p:cNvPr>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 name="Google Shape;395;p13">
              <a:extLst>
                <a:ext uri="{FF2B5EF4-FFF2-40B4-BE49-F238E27FC236}">
                  <a16:creationId xmlns:a16="http://schemas.microsoft.com/office/drawing/2014/main" id="{5D9E1589-334D-4DFF-9368-92DF2E609634}"/>
                </a:ext>
              </a:extLst>
            </p:cNvPr>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 name="Google Shape;396;p13">
              <a:extLst>
                <a:ext uri="{FF2B5EF4-FFF2-40B4-BE49-F238E27FC236}">
                  <a16:creationId xmlns:a16="http://schemas.microsoft.com/office/drawing/2014/main" id="{B60A9FA2-4A4F-45B8-B506-88E2EF0B060C}"/>
                </a:ext>
              </a:extLst>
            </p:cNvPr>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 name="Google Shape;397;p13">
              <a:extLst>
                <a:ext uri="{FF2B5EF4-FFF2-40B4-BE49-F238E27FC236}">
                  <a16:creationId xmlns:a16="http://schemas.microsoft.com/office/drawing/2014/main" id="{92442121-5D30-40CF-91BD-65C5C3FE115B}"/>
                </a:ext>
              </a:extLst>
            </p:cNvPr>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 name="Google Shape;398;p13">
              <a:extLst>
                <a:ext uri="{FF2B5EF4-FFF2-40B4-BE49-F238E27FC236}">
                  <a16:creationId xmlns:a16="http://schemas.microsoft.com/office/drawing/2014/main" id="{56FB656C-3B99-44C9-8EE5-FC2837B1CBF7}"/>
                </a:ext>
              </a:extLst>
            </p:cNvPr>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 name="Google Shape;399;p13">
              <a:extLst>
                <a:ext uri="{FF2B5EF4-FFF2-40B4-BE49-F238E27FC236}">
                  <a16:creationId xmlns:a16="http://schemas.microsoft.com/office/drawing/2014/main" id="{55489738-F075-4EC4-A344-186A944DDF0A}"/>
                </a:ext>
              </a:extLst>
            </p:cNvPr>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 name="Google Shape;400;p13">
              <a:extLst>
                <a:ext uri="{FF2B5EF4-FFF2-40B4-BE49-F238E27FC236}">
                  <a16:creationId xmlns:a16="http://schemas.microsoft.com/office/drawing/2014/main" id="{D5B1D9A1-FA06-413B-97B9-9944574D410D}"/>
                </a:ext>
              </a:extLst>
            </p:cNvPr>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 name="Google Shape;401;p13">
              <a:extLst>
                <a:ext uri="{FF2B5EF4-FFF2-40B4-BE49-F238E27FC236}">
                  <a16:creationId xmlns:a16="http://schemas.microsoft.com/office/drawing/2014/main" id="{6E1A1A03-4921-4505-A329-E3B893B0EEF5}"/>
                </a:ext>
              </a:extLst>
            </p:cNvPr>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 name="Google Shape;402;p13">
              <a:extLst>
                <a:ext uri="{FF2B5EF4-FFF2-40B4-BE49-F238E27FC236}">
                  <a16:creationId xmlns:a16="http://schemas.microsoft.com/office/drawing/2014/main" id="{590AC394-F698-4085-892C-4131BEA9DA3C}"/>
                </a:ext>
              </a:extLst>
            </p:cNvPr>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 name="Google Shape;403;p13">
              <a:extLst>
                <a:ext uri="{FF2B5EF4-FFF2-40B4-BE49-F238E27FC236}">
                  <a16:creationId xmlns:a16="http://schemas.microsoft.com/office/drawing/2014/main" id="{6AEF1A24-34AF-4A9E-AADB-8F94EB28828D}"/>
                </a:ext>
              </a:extLst>
            </p:cNvPr>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 name="Google Shape;404;p13">
              <a:extLst>
                <a:ext uri="{FF2B5EF4-FFF2-40B4-BE49-F238E27FC236}">
                  <a16:creationId xmlns:a16="http://schemas.microsoft.com/office/drawing/2014/main" id="{CA894948-FD6A-4DFE-BA74-B51A7C03BFA7}"/>
                </a:ext>
              </a:extLst>
            </p:cNvPr>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 name="Google Shape;405;p13">
              <a:extLst>
                <a:ext uri="{FF2B5EF4-FFF2-40B4-BE49-F238E27FC236}">
                  <a16:creationId xmlns:a16="http://schemas.microsoft.com/office/drawing/2014/main" id="{ABDADE17-BBFF-47CC-9EB3-DDB7AD5EFCEB}"/>
                </a:ext>
              </a:extLst>
            </p:cNvPr>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2" name="Google Shape;406;p13">
              <a:extLst>
                <a:ext uri="{FF2B5EF4-FFF2-40B4-BE49-F238E27FC236}">
                  <a16:creationId xmlns:a16="http://schemas.microsoft.com/office/drawing/2014/main" id="{8B0EA020-F75E-4192-8A4E-598F91C59C36}"/>
                </a:ext>
              </a:extLst>
            </p:cNvPr>
            <p:cNvGrpSpPr/>
            <p:nvPr/>
          </p:nvGrpSpPr>
          <p:grpSpPr>
            <a:xfrm>
              <a:off x="2941619" y="3895613"/>
              <a:ext cx="483621" cy="510995"/>
              <a:chOff x="4345944" y="4626313"/>
              <a:chExt cx="483621" cy="510995"/>
            </a:xfrm>
          </p:grpSpPr>
          <p:grpSp>
            <p:nvGrpSpPr>
              <p:cNvPr id="69" name="Google Shape;407;p13">
                <a:extLst>
                  <a:ext uri="{FF2B5EF4-FFF2-40B4-BE49-F238E27FC236}">
                    <a16:creationId xmlns:a16="http://schemas.microsoft.com/office/drawing/2014/main" id="{81F6429F-4859-4035-801E-E6F9E54D1782}"/>
                  </a:ext>
                </a:extLst>
              </p:cNvPr>
              <p:cNvGrpSpPr/>
              <p:nvPr/>
            </p:nvGrpSpPr>
            <p:grpSpPr>
              <a:xfrm>
                <a:off x="4345944" y="4852987"/>
                <a:ext cx="474200" cy="284321"/>
                <a:chOff x="4345944" y="4852987"/>
                <a:chExt cx="474200" cy="284321"/>
              </a:xfrm>
            </p:grpSpPr>
            <p:sp>
              <p:nvSpPr>
                <p:cNvPr id="80" name="Google Shape;408;p13">
                  <a:extLst>
                    <a:ext uri="{FF2B5EF4-FFF2-40B4-BE49-F238E27FC236}">
                      <a16:creationId xmlns:a16="http://schemas.microsoft.com/office/drawing/2014/main" id="{FF3B3B7F-DE89-472C-9425-F6C276DBDAC8}"/>
                    </a:ext>
                  </a:extLst>
                </p:cNvPr>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 name="Google Shape;409;p13">
                  <a:extLst>
                    <a:ext uri="{FF2B5EF4-FFF2-40B4-BE49-F238E27FC236}">
                      <a16:creationId xmlns:a16="http://schemas.microsoft.com/office/drawing/2014/main" id="{87D5124E-1098-4EF7-B3BB-15DEDFB211D9}"/>
                    </a:ext>
                  </a:extLst>
                </p:cNvPr>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 name="Google Shape;410;p13">
                  <a:extLst>
                    <a:ext uri="{FF2B5EF4-FFF2-40B4-BE49-F238E27FC236}">
                      <a16:creationId xmlns:a16="http://schemas.microsoft.com/office/drawing/2014/main" id="{C0A7346A-B752-46E1-9F48-E4854331DBCC}"/>
                    </a:ext>
                  </a:extLst>
                </p:cNvPr>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3" name="Google Shape;411;p13">
                  <a:extLst>
                    <a:ext uri="{FF2B5EF4-FFF2-40B4-BE49-F238E27FC236}">
                      <a16:creationId xmlns:a16="http://schemas.microsoft.com/office/drawing/2014/main" id="{F226778E-D5DD-47D9-81B1-787DDBAA26F4}"/>
                    </a:ext>
                  </a:extLst>
                </p:cNvPr>
                <p:cNvGrpSpPr/>
                <p:nvPr/>
              </p:nvGrpSpPr>
              <p:grpSpPr>
                <a:xfrm>
                  <a:off x="4457040" y="4985575"/>
                  <a:ext cx="133724" cy="77247"/>
                  <a:chOff x="4457040" y="4985575"/>
                  <a:chExt cx="133724" cy="77247"/>
                </a:xfrm>
              </p:grpSpPr>
              <p:sp>
                <p:nvSpPr>
                  <p:cNvPr id="148" name="Google Shape;412;p13">
                    <a:extLst>
                      <a:ext uri="{FF2B5EF4-FFF2-40B4-BE49-F238E27FC236}">
                        <a16:creationId xmlns:a16="http://schemas.microsoft.com/office/drawing/2014/main" id="{3AD61F61-8E3A-46B1-AEFA-1099E4BCBE55}"/>
                      </a:ext>
                    </a:extLst>
                  </p:cNvPr>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413;p13">
                    <a:extLst>
                      <a:ext uri="{FF2B5EF4-FFF2-40B4-BE49-F238E27FC236}">
                        <a16:creationId xmlns:a16="http://schemas.microsoft.com/office/drawing/2014/main" id="{B6BA8EB5-DB04-4CB6-80FD-CF3CA0C06344}"/>
                      </a:ext>
                    </a:extLst>
                  </p:cNvPr>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4" name="Google Shape;414;p13">
                  <a:extLst>
                    <a:ext uri="{FF2B5EF4-FFF2-40B4-BE49-F238E27FC236}">
                      <a16:creationId xmlns:a16="http://schemas.microsoft.com/office/drawing/2014/main" id="{7D527395-F950-42C8-A17F-36243C12E4EB}"/>
                    </a:ext>
                  </a:extLst>
                </p:cNvPr>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 name="Google Shape;415;p13">
                  <a:extLst>
                    <a:ext uri="{FF2B5EF4-FFF2-40B4-BE49-F238E27FC236}">
                      <a16:creationId xmlns:a16="http://schemas.microsoft.com/office/drawing/2014/main" id="{90A6F2FD-29E5-4548-AEC1-A0E1923923CF}"/>
                    </a:ext>
                  </a:extLst>
                </p:cNvPr>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 name="Google Shape;416;p13">
                  <a:extLst>
                    <a:ext uri="{FF2B5EF4-FFF2-40B4-BE49-F238E27FC236}">
                      <a16:creationId xmlns:a16="http://schemas.microsoft.com/office/drawing/2014/main" id="{6D3FB811-2328-4513-93ED-633551CFA412}"/>
                    </a:ext>
                  </a:extLst>
                </p:cNvPr>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 name="Google Shape;417;p13">
                  <a:extLst>
                    <a:ext uri="{FF2B5EF4-FFF2-40B4-BE49-F238E27FC236}">
                      <a16:creationId xmlns:a16="http://schemas.microsoft.com/office/drawing/2014/main" id="{69D3F149-6729-4EA6-8E86-AB45400EDC01}"/>
                    </a:ext>
                  </a:extLst>
                </p:cNvPr>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 name="Google Shape;418;p13">
                  <a:extLst>
                    <a:ext uri="{FF2B5EF4-FFF2-40B4-BE49-F238E27FC236}">
                      <a16:creationId xmlns:a16="http://schemas.microsoft.com/office/drawing/2014/main" id="{D1EC590D-80D3-4F5E-BB74-3E12D47D6402}"/>
                    </a:ext>
                  </a:extLst>
                </p:cNvPr>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 name="Google Shape;419;p13">
                  <a:extLst>
                    <a:ext uri="{FF2B5EF4-FFF2-40B4-BE49-F238E27FC236}">
                      <a16:creationId xmlns:a16="http://schemas.microsoft.com/office/drawing/2014/main" id="{13E2843D-3925-4571-8359-EDED08C924AA}"/>
                    </a:ext>
                  </a:extLst>
                </p:cNvPr>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 name="Google Shape;420;p13">
                  <a:extLst>
                    <a:ext uri="{FF2B5EF4-FFF2-40B4-BE49-F238E27FC236}">
                      <a16:creationId xmlns:a16="http://schemas.microsoft.com/office/drawing/2014/main" id="{A54E5160-0571-4142-80B7-3651B78A3920}"/>
                    </a:ext>
                  </a:extLst>
                </p:cNvPr>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 name="Google Shape;421;p13">
                  <a:extLst>
                    <a:ext uri="{FF2B5EF4-FFF2-40B4-BE49-F238E27FC236}">
                      <a16:creationId xmlns:a16="http://schemas.microsoft.com/office/drawing/2014/main" id="{F9072235-21E1-497C-AD56-827465B8B3BF}"/>
                    </a:ext>
                  </a:extLst>
                </p:cNvPr>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 name="Google Shape;422;p13">
                  <a:extLst>
                    <a:ext uri="{FF2B5EF4-FFF2-40B4-BE49-F238E27FC236}">
                      <a16:creationId xmlns:a16="http://schemas.microsoft.com/office/drawing/2014/main" id="{6DEB6C77-18C1-44A1-9502-92CC0380CE0D}"/>
                    </a:ext>
                  </a:extLst>
                </p:cNvPr>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 name="Google Shape;423;p13">
                  <a:extLst>
                    <a:ext uri="{FF2B5EF4-FFF2-40B4-BE49-F238E27FC236}">
                      <a16:creationId xmlns:a16="http://schemas.microsoft.com/office/drawing/2014/main" id="{54B42679-824F-47C6-BA33-428155C81D81}"/>
                    </a:ext>
                  </a:extLst>
                </p:cNvPr>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 name="Google Shape;424;p13">
                  <a:extLst>
                    <a:ext uri="{FF2B5EF4-FFF2-40B4-BE49-F238E27FC236}">
                      <a16:creationId xmlns:a16="http://schemas.microsoft.com/office/drawing/2014/main" id="{43B8D435-2FC7-4CFA-8BA0-614DEE465156}"/>
                    </a:ext>
                  </a:extLst>
                </p:cNvPr>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 name="Google Shape;425;p13">
                  <a:extLst>
                    <a:ext uri="{FF2B5EF4-FFF2-40B4-BE49-F238E27FC236}">
                      <a16:creationId xmlns:a16="http://schemas.microsoft.com/office/drawing/2014/main" id="{F7317946-46D1-4018-B6BB-6779F684A7C0}"/>
                    </a:ext>
                  </a:extLst>
                </p:cNvPr>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 name="Google Shape;426;p13">
                  <a:extLst>
                    <a:ext uri="{FF2B5EF4-FFF2-40B4-BE49-F238E27FC236}">
                      <a16:creationId xmlns:a16="http://schemas.microsoft.com/office/drawing/2014/main" id="{87F1B31B-B399-40B8-BC60-A395F5221DD7}"/>
                    </a:ext>
                  </a:extLst>
                </p:cNvPr>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 name="Google Shape;427;p13">
                  <a:extLst>
                    <a:ext uri="{FF2B5EF4-FFF2-40B4-BE49-F238E27FC236}">
                      <a16:creationId xmlns:a16="http://schemas.microsoft.com/office/drawing/2014/main" id="{D0E66A3C-BDFB-4E31-B1E7-525FBF9A7B3A}"/>
                    </a:ext>
                  </a:extLst>
                </p:cNvPr>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 name="Google Shape;428;p13">
                  <a:extLst>
                    <a:ext uri="{FF2B5EF4-FFF2-40B4-BE49-F238E27FC236}">
                      <a16:creationId xmlns:a16="http://schemas.microsoft.com/office/drawing/2014/main" id="{71B6089E-373C-4320-8723-62966F8212C6}"/>
                    </a:ext>
                  </a:extLst>
                </p:cNvPr>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429;p13">
                  <a:extLst>
                    <a:ext uri="{FF2B5EF4-FFF2-40B4-BE49-F238E27FC236}">
                      <a16:creationId xmlns:a16="http://schemas.microsoft.com/office/drawing/2014/main" id="{00272C61-DFA4-4908-BB3A-3585AAD7DDEB}"/>
                    </a:ext>
                  </a:extLst>
                </p:cNvPr>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430;p13">
                  <a:extLst>
                    <a:ext uri="{FF2B5EF4-FFF2-40B4-BE49-F238E27FC236}">
                      <a16:creationId xmlns:a16="http://schemas.microsoft.com/office/drawing/2014/main" id="{EA1F8AC7-ED09-4D08-BA0D-C55904C32912}"/>
                    </a:ext>
                  </a:extLst>
                </p:cNvPr>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431;p13">
                  <a:extLst>
                    <a:ext uri="{FF2B5EF4-FFF2-40B4-BE49-F238E27FC236}">
                      <a16:creationId xmlns:a16="http://schemas.microsoft.com/office/drawing/2014/main" id="{04F365A5-B938-41CD-8F5C-764E278FEFE9}"/>
                    </a:ext>
                  </a:extLst>
                </p:cNvPr>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432;p13">
                  <a:extLst>
                    <a:ext uri="{FF2B5EF4-FFF2-40B4-BE49-F238E27FC236}">
                      <a16:creationId xmlns:a16="http://schemas.microsoft.com/office/drawing/2014/main" id="{8F73B01A-ABD9-4D1D-95DC-68643352491F}"/>
                    </a:ext>
                  </a:extLst>
                </p:cNvPr>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433;p13">
                  <a:extLst>
                    <a:ext uri="{FF2B5EF4-FFF2-40B4-BE49-F238E27FC236}">
                      <a16:creationId xmlns:a16="http://schemas.microsoft.com/office/drawing/2014/main" id="{6611D9EB-8112-470A-8C0A-83A4C1F6A0DE}"/>
                    </a:ext>
                  </a:extLst>
                </p:cNvPr>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434;p13">
                  <a:extLst>
                    <a:ext uri="{FF2B5EF4-FFF2-40B4-BE49-F238E27FC236}">
                      <a16:creationId xmlns:a16="http://schemas.microsoft.com/office/drawing/2014/main" id="{9AA0DE72-332A-4AB8-B709-382E35A1820D}"/>
                    </a:ext>
                  </a:extLst>
                </p:cNvPr>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435;p13">
                  <a:extLst>
                    <a:ext uri="{FF2B5EF4-FFF2-40B4-BE49-F238E27FC236}">
                      <a16:creationId xmlns:a16="http://schemas.microsoft.com/office/drawing/2014/main" id="{34B0892B-84A7-4E17-BA67-D6619658D72A}"/>
                    </a:ext>
                  </a:extLst>
                </p:cNvPr>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436;p13">
                  <a:extLst>
                    <a:ext uri="{FF2B5EF4-FFF2-40B4-BE49-F238E27FC236}">
                      <a16:creationId xmlns:a16="http://schemas.microsoft.com/office/drawing/2014/main" id="{E4FB323D-035D-4617-B3CB-63AEFC5713ED}"/>
                    </a:ext>
                  </a:extLst>
                </p:cNvPr>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437;p13">
                  <a:extLst>
                    <a:ext uri="{FF2B5EF4-FFF2-40B4-BE49-F238E27FC236}">
                      <a16:creationId xmlns:a16="http://schemas.microsoft.com/office/drawing/2014/main" id="{E30CA018-91BD-4982-B7BD-70D47F36A629}"/>
                    </a:ext>
                  </a:extLst>
                </p:cNvPr>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438;p13">
                  <a:extLst>
                    <a:ext uri="{FF2B5EF4-FFF2-40B4-BE49-F238E27FC236}">
                      <a16:creationId xmlns:a16="http://schemas.microsoft.com/office/drawing/2014/main" id="{AE8333F8-4E95-40F7-B5D8-100C2DF6E6DD}"/>
                    </a:ext>
                  </a:extLst>
                </p:cNvPr>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439;p13">
                  <a:extLst>
                    <a:ext uri="{FF2B5EF4-FFF2-40B4-BE49-F238E27FC236}">
                      <a16:creationId xmlns:a16="http://schemas.microsoft.com/office/drawing/2014/main" id="{3637EE57-016F-4B51-81B7-86ECD91B121F}"/>
                    </a:ext>
                  </a:extLst>
                </p:cNvPr>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440;p13">
                  <a:extLst>
                    <a:ext uri="{FF2B5EF4-FFF2-40B4-BE49-F238E27FC236}">
                      <a16:creationId xmlns:a16="http://schemas.microsoft.com/office/drawing/2014/main" id="{1AE0D2FF-BDF4-4171-9D5A-BE62E9529870}"/>
                    </a:ext>
                  </a:extLst>
                </p:cNvPr>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441;p13">
                  <a:extLst>
                    <a:ext uri="{FF2B5EF4-FFF2-40B4-BE49-F238E27FC236}">
                      <a16:creationId xmlns:a16="http://schemas.microsoft.com/office/drawing/2014/main" id="{4174ACAF-E362-4801-9950-81544A531603}"/>
                    </a:ext>
                  </a:extLst>
                </p:cNvPr>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 name="Google Shape;442;p13">
                  <a:extLst>
                    <a:ext uri="{FF2B5EF4-FFF2-40B4-BE49-F238E27FC236}">
                      <a16:creationId xmlns:a16="http://schemas.microsoft.com/office/drawing/2014/main" id="{C9210C2F-C7A5-4C7B-87C8-D0F4EDD92EEE}"/>
                    </a:ext>
                  </a:extLst>
                </p:cNvPr>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443;p13">
                  <a:extLst>
                    <a:ext uri="{FF2B5EF4-FFF2-40B4-BE49-F238E27FC236}">
                      <a16:creationId xmlns:a16="http://schemas.microsoft.com/office/drawing/2014/main" id="{9CC48FD8-90AA-41A2-BFF6-178F98C03386}"/>
                    </a:ext>
                  </a:extLst>
                </p:cNvPr>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444;p13">
                  <a:extLst>
                    <a:ext uri="{FF2B5EF4-FFF2-40B4-BE49-F238E27FC236}">
                      <a16:creationId xmlns:a16="http://schemas.microsoft.com/office/drawing/2014/main" id="{E5A54C90-116F-44F1-98CE-6C5746C7DE9B}"/>
                    </a:ext>
                  </a:extLst>
                </p:cNvPr>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445;p13">
                  <a:extLst>
                    <a:ext uri="{FF2B5EF4-FFF2-40B4-BE49-F238E27FC236}">
                      <a16:creationId xmlns:a16="http://schemas.microsoft.com/office/drawing/2014/main" id="{1F41C453-1A7D-452B-A2EB-B290D6B4BBFB}"/>
                    </a:ext>
                  </a:extLst>
                </p:cNvPr>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446;p13">
                  <a:extLst>
                    <a:ext uri="{FF2B5EF4-FFF2-40B4-BE49-F238E27FC236}">
                      <a16:creationId xmlns:a16="http://schemas.microsoft.com/office/drawing/2014/main" id="{46F2416D-4073-45FA-A79A-07615A9DDE7C}"/>
                    </a:ext>
                  </a:extLst>
                </p:cNvPr>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447;p13">
                  <a:extLst>
                    <a:ext uri="{FF2B5EF4-FFF2-40B4-BE49-F238E27FC236}">
                      <a16:creationId xmlns:a16="http://schemas.microsoft.com/office/drawing/2014/main" id="{5951C29C-4CAA-492F-BD3E-36214956D749}"/>
                    </a:ext>
                  </a:extLst>
                </p:cNvPr>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448;p13">
                  <a:extLst>
                    <a:ext uri="{FF2B5EF4-FFF2-40B4-BE49-F238E27FC236}">
                      <a16:creationId xmlns:a16="http://schemas.microsoft.com/office/drawing/2014/main" id="{41160CD9-C831-490E-A014-03C39248081D}"/>
                    </a:ext>
                  </a:extLst>
                </p:cNvPr>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449;p13">
                  <a:extLst>
                    <a:ext uri="{FF2B5EF4-FFF2-40B4-BE49-F238E27FC236}">
                      <a16:creationId xmlns:a16="http://schemas.microsoft.com/office/drawing/2014/main" id="{830D09E3-A128-4789-A61F-B4C692809A23}"/>
                    </a:ext>
                  </a:extLst>
                </p:cNvPr>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450;p13">
                  <a:extLst>
                    <a:ext uri="{FF2B5EF4-FFF2-40B4-BE49-F238E27FC236}">
                      <a16:creationId xmlns:a16="http://schemas.microsoft.com/office/drawing/2014/main" id="{7CA48DFB-3CBE-424D-A347-E5EC54E9D202}"/>
                    </a:ext>
                  </a:extLst>
                </p:cNvPr>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451;p13">
                  <a:extLst>
                    <a:ext uri="{FF2B5EF4-FFF2-40B4-BE49-F238E27FC236}">
                      <a16:creationId xmlns:a16="http://schemas.microsoft.com/office/drawing/2014/main" id="{9FC6C5C3-A2BD-4AC3-8BA3-B00A0EFCC6BE}"/>
                    </a:ext>
                  </a:extLst>
                </p:cNvPr>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452;p13">
                  <a:extLst>
                    <a:ext uri="{FF2B5EF4-FFF2-40B4-BE49-F238E27FC236}">
                      <a16:creationId xmlns:a16="http://schemas.microsoft.com/office/drawing/2014/main" id="{0AFD7967-E84E-4618-AC11-85CF743152A5}"/>
                    </a:ext>
                  </a:extLst>
                </p:cNvPr>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453;p13">
                  <a:extLst>
                    <a:ext uri="{FF2B5EF4-FFF2-40B4-BE49-F238E27FC236}">
                      <a16:creationId xmlns:a16="http://schemas.microsoft.com/office/drawing/2014/main" id="{DD325FF1-0F2D-439B-A06D-66D1748F7049}"/>
                    </a:ext>
                  </a:extLst>
                </p:cNvPr>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454;p13">
                  <a:extLst>
                    <a:ext uri="{FF2B5EF4-FFF2-40B4-BE49-F238E27FC236}">
                      <a16:creationId xmlns:a16="http://schemas.microsoft.com/office/drawing/2014/main" id="{3ED7E974-072E-4455-B4CE-D5FF08213741}"/>
                    </a:ext>
                  </a:extLst>
                </p:cNvPr>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455;p13">
                  <a:extLst>
                    <a:ext uri="{FF2B5EF4-FFF2-40B4-BE49-F238E27FC236}">
                      <a16:creationId xmlns:a16="http://schemas.microsoft.com/office/drawing/2014/main" id="{539303FC-57EB-46F1-8C2C-0803260E62A5}"/>
                    </a:ext>
                  </a:extLst>
                </p:cNvPr>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456;p13">
                  <a:extLst>
                    <a:ext uri="{FF2B5EF4-FFF2-40B4-BE49-F238E27FC236}">
                      <a16:creationId xmlns:a16="http://schemas.microsoft.com/office/drawing/2014/main" id="{FA025B6E-0E44-4807-A80A-CB8D3EC4DE36}"/>
                    </a:ext>
                  </a:extLst>
                </p:cNvPr>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457;p13">
                  <a:extLst>
                    <a:ext uri="{FF2B5EF4-FFF2-40B4-BE49-F238E27FC236}">
                      <a16:creationId xmlns:a16="http://schemas.microsoft.com/office/drawing/2014/main" id="{81305FC9-4CA1-4732-87A4-DFA44B41A17A}"/>
                    </a:ext>
                  </a:extLst>
                </p:cNvPr>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458;p13">
                  <a:extLst>
                    <a:ext uri="{FF2B5EF4-FFF2-40B4-BE49-F238E27FC236}">
                      <a16:creationId xmlns:a16="http://schemas.microsoft.com/office/drawing/2014/main" id="{B608F711-82F6-40C6-8D19-AD44D627F45D}"/>
                    </a:ext>
                  </a:extLst>
                </p:cNvPr>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459;p13">
                  <a:extLst>
                    <a:ext uri="{FF2B5EF4-FFF2-40B4-BE49-F238E27FC236}">
                      <a16:creationId xmlns:a16="http://schemas.microsoft.com/office/drawing/2014/main" id="{573C5A09-E41E-4FCC-A69D-F6488EF4BD4C}"/>
                    </a:ext>
                  </a:extLst>
                </p:cNvPr>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460;p13">
                  <a:extLst>
                    <a:ext uri="{FF2B5EF4-FFF2-40B4-BE49-F238E27FC236}">
                      <a16:creationId xmlns:a16="http://schemas.microsoft.com/office/drawing/2014/main" id="{52FC1B80-9CEE-48FA-9727-5AA00F9AC59E}"/>
                    </a:ext>
                  </a:extLst>
                </p:cNvPr>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461;p13">
                  <a:extLst>
                    <a:ext uri="{FF2B5EF4-FFF2-40B4-BE49-F238E27FC236}">
                      <a16:creationId xmlns:a16="http://schemas.microsoft.com/office/drawing/2014/main" id="{286D020B-F153-4E78-91DD-523022AF35F8}"/>
                    </a:ext>
                  </a:extLst>
                </p:cNvPr>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462;p13">
                  <a:extLst>
                    <a:ext uri="{FF2B5EF4-FFF2-40B4-BE49-F238E27FC236}">
                      <a16:creationId xmlns:a16="http://schemas.microsoft.com/office/drawing/2014/main" id="{FF925ACA-F1B5-4087-BAD9-E29E8DF60894}"/>
                    </a:ext>
                  </a:extLst>
                </p:cNvPr>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463;p13">
                  <a:extLst>
                    <a:ext uri="{FF2B5EF4-FFF2-40B4-BE49-F238E27FC236}">
                      <a16:creationId xmlns:a16="http://schemas.microsoft.com/office/drawing/2014/main" id="{A17060E1-9E4C-457A-9EA0-5C8074A96FC8}"/>
                    </a:ext>
                  </a:extLst>
                </p:cNvPr>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464;p13">
                  <a:extLst>
                    <a:ext uri="{FF2B5EF4-FFF2-40B4-BE49-F238E27FC236}">
                      <a16:creationId xmlns:a16="http://schemas.microsoft.com/office/drawing/2014/main" id="{FC14C192-4BC4-49BE-B717-2A04B75A60DC}"/>
                    </a:ext>
                  </a:extLst>
                </p:cNvPr>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465;p13">
                  <a:extLst>
                    <a:ext uri="{FF2B5EF4-FFF2-40B4-BE49-F238E27FC236}">
                      <a16:creationId xmlns:a16="http://schemas.microsoft.com/office/drawing/2014/main" id="{A9DE9B55-1A55-4483-99B7-BE44EE376B6A}"/>
                    </a:ext>
                  </a:extLst>
                </p:cNvPr>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466;p13">
                  <a:extLst>
                    <a:ext uri="{FF2B5EF4-FFF2-40B4-BE49-F238E27FC236}">
                      <a16:creationId xmlns:a16="http://schemas.microsoft.com/office/drawing/2014/main" id="{EB9978BA-68D4-42AA-9771-DFEDF41A951D}"/>
                    </a:ext>
                  </a:extLst>
                </p:cNvPr>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467;p13">
                  <a:extLst>
                    <a:ext uri="{FF2B5EF4-FFF2-40B4-BE49-F238E27FC236}">
                      <a16:creationId xmlns:a16="http://schemas.microsoft.com/office/drawing/2014/main" id="{476010A8-46A5-4C89-A7BF-AD47598470E4}"/>
                    </a:ext>
                  </a:extLst>
                </p:cNvPr>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468;p13">
                  <a:extLst>
                    <a:ext uri="{FF2B5EF4-FFF2-40B4-BE49-F238E27FC236}">
                      <a16:creationId xmlns:a16="http://schemas.microsoft.com/office/drawing/2014/main" id="{AFBF6C83-82BA-42AA-98BD-78FB8C809B5C}"/>
                    </a:ext>
                  </a:extLst>
                </p:cNvPr>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469;p13">
                  <a:extLst>
                    <a:ext uri="{FF2B5EF4-FFF2-40B4-BE49-F238E27FC236}">
                      <a16:creationId xmlns:a16="http://schemas.microsoft.com/office/drawing/2014/main" id="{22FF8094-3F0A-4824-89C6-A1F50FD05A7C}"/>
                    </a:ext>
                  </a:extLst>
                </p:cNvPr>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470;p13">
                  <a:extLst>
                    <a:ext uri="{FF2B5EF4-FFF2-40B4-BE49-F238E27FC236}">
                      <a16:creationId xmlns:a16="http://schemas.microsoft.com/office/drawing/2014/main" id="{714C96A0-C6B6-4997-989F-E3A38CB2D264}"/>
                    </a:ext>
                  </a:extLst>
                </p:cNvPr>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471;p13">
                  <a:extLst>
                    <a:ext uri="{FF2B5EF4-FFF2-40B4-BE49-F238E27FC236}">
                      <a16:creationId xmlns:a16="http://schemas.microsoft.com/office/drawing/2014/main" id="{9F345000-FAE1-4857-849B-C2FBA1C584C4}"/>
                    </a:ext>
                  </a:extLst>
                </p:cNvPr>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472;p13">
                  <a:extLst>
                    <a:ext uri="{FF2B5EF4-FFF2-40B4-BE49-F238E27FC236}">
                      <a16:creationId xmlns:a16="http://schemas.microsoft.com/office/drawing/2014/main" id="{1B1E220E-8E8F-4586-ABF7-2EBADCF8CC9B}"/>
                    </a:ext>
                  </a:extLst>
                </p:cNvPr>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473;p13">
                  <a:extLst>
                    <a:ext uri="{FF2B5EF4-FFF2-40B4-BE49-F238E27FC236}">
                      <a16:creationId xmlns:a16="http://schemas.microsoft.com/office/drawing/2014/main" id="{FC006D48-4C06-453F-9325-7364B52A26FE}"/>
                    </a:ext>
                  </a:extLst>
                </p:cNvPr>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474;p13">
                  <a:extLst>
                    <a:ext uri="{FF2B5EF4-FFF2-40B4-BE49-F238E27FC236}">
                      <a16:creationId xmlns:a16="http://schemas.microsoft.com/office/drawing/2014/main" id="{F1C82954-EE02-4520-BE2C-0FCA1B705013}"/>
                    </a:ext>
                  </a:extLst>
                </p:cNvPr>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475;p13">
                  <a:extLst>
                    <a:ext uri="{FF2B5EF4-FFF2-40B4-BE49-F238E27FC236}">
                      <a16:creationId xmlns:a16="http://schemas.microsoft.com/office/drawing/2014/main" id="{2EEE11D9-213C-4E9B-8110-79681277EC67}"/>
                    </a:ext>
                  </a:extLst>
                </p:cNvPr>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476;p13">
                  <a:extLst>
                    <a:ext uri="{FF2B5EF4-FFF2-40B4-BE49-F238E27FC236}">
                      <a16:creationId xmlns:a16="http://schemas.microsoft.com/office/drawing/2014/main" id="{91C5A74D-D99C-4703-8E0D-2D2C5C5BAA0C}"/>
                    </a:ext>
                  </a:extLst>
                </p:cNvPr>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477;p13">
                  <a:extLst>
                    <a:ext uri="{FF2B5EF4-FFF2-40B4-BE49-F238E27FC236}">
                      <a16:creationId xmlns:a16="http://schemas.microsoft.com/office/drawing/2014/main" id="{697DF900-C7A4-4B32-AFFD-1157D36E8E8B}"/>
                    </a:ext>
                  </a:extLst>
                </p:cNvPr>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0" name="Google Shape;478;p13">
                <a:extLst>
                  <a:ext uri="{FF2B5EF4-FFF2-40B4-BE49-F238E27FC236}">
                    <a16:creationId xmlns:a16="http://schemas.microsoft.com/office/drawing/2014/main" id="{5F60E45A-0BE2-453A-A8D7-C093FAC1FFC7}"/>
                  </a:ext>
                </a:extLst>
              </p:cNvPr>
              <p:cNvGrpSpPr/>
              <p:nvPr/>
            </p:nvGrpSpPr>
            <p:grpSpPr>
              <a:xfrm>
                <a:off x="4543079" y="4626313"/>
                <a:ext cx="286486" cy="386884"/>
                <a:chOff x="4543079" y="4626313"/>
                <a:chExt cx="286486" cy="386884"/>
              </a:xfrm>
            </p:grpSpPr>
            <p:grpSp>
              <p:nvGrpSpPr>
                <p:cNvPr id="71" name="Google Shape;479;p13">
                  <a:extLst>
                    <a:ext uri="{FF2B5EF4-FFF2-40B4-BE49-F238E27FC236}">
                      <a16:creationId xmlns:a16="http://schemas.microsoft.com/office/drawing/2014/main" id="{FD9D7411-3014-41C6-ACB5-E7E5C78B2B68}"/>
                    </a:ext>
                  </a:extLst>
                </p:cNvPr>
                <p:cNvGrpSpPr/>
                <p:nvPr/>
              </p:nvGrpSpPr>
              <p:grpSpPr>
                <a:xfrm>
                  <a:off x="4543079" y="4626313"/>
                  <a:ext cx="286486" cy="386884"/>
                  <a:chOff x="4543079" y="4626313"/>
                  <a:chExt cx="286486" cy="386884"/>
                </a:xfrm>
              </p:grpSpPr>
              <p:sp>
                <p:nvSpPr>
                  <p:cNvPr id="75" name="Google Shape;480;p13">
                    <a:extLst>
                      <a:ext uri="{FF2B5EF4-FFF2-40B4-BE49-F238E27FC236}">
                        <a16:creationId xmlns:a16="http://schemas.microsoft.com/office/drawing/2014/main" id="{19C70CFD-DDE8-42D2-94FC-BD687EBE6926}"/>
                      </a:ext>
                    </a:extLst>
                  </p:cNvPr>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 name="Google Shape;481;p13">
                    <a:extLst>
                      <a:ext uri="{FF2B5EF4-FFF2-40B4-BE49-F238E27FC236}">
                        <a16:creationId xmlns:a16="http://schemas.microsoft.com/office/drawing/2014/main" id="{41A21C1F-9730-46F7-9A4E-A9FFD5DF5FD2}"/>
                      </a:ext>
                    </a:extLst>
                  </p:cNvPr>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 name="Google Shape;482;p13">
                    <a:extLst>
                      <a:ext uri="{FF2B5EF4-FFF2-40B4-BE49-F238E27FC236}">
                        <a16:creationId xmlns:a16="http://schemas.microsoft.com/office/drawing/2014/main" id="{B111B4A6-4470-4A79-9C9C-C50F04CDF250}"/>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 name="Google Shape;483;p13">
                    <a:extLst>
                      <a:ext uri="{FF2B5EF4-FFF2-40B4-BE49-F238E27FC236}">
                        <a16:creationId xmlns:a16="http://schemas.microsoft.com/office/drawing/2014/main" id="{13EB14CA-C140-4E12-98A9-4C5E8C9E6605}"/>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 name="Google Shape;484;p13">
                    <a:extLst>
                      <a:ext uri="{FF2B5EF4-FFF2-40B4-BE49-F238E27FC236}">
                        <a16:creationId xmlns:a16="http://schemas.microsoft.com/office/drawing/2014/main" id="{4FD966FD-7189-4C46-BEEE-51790E44EAB7}"/>
                      </a:ext>
                    </a:extLst>
                  </p:cNvPr>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2" name="Google Shape;485;p13">
                  <a:extLst>
                    <a:ext uri="{FF2B5EF4-FFF2-40B4-BE49-F238E27FC236}">
                      <a16:creationId xmlns:a16="http://schemas.microsoft.com/office/drawing/2014/main" id="{AB53C3DE-8092-4C80-B109-DB2D87EC2A10}"/>
                    </a:ext>
                  </a:extLst>
                </p:cNvPr>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 name="Google Shape;486;p13">
                  <a:extLst>
                    <a:ext uri="{FF2B5EF4-FFF2-40B4-BE49-F238E27FC236}">
                      <a16:creationId xmlns:a16="http://schemas.microsoft.com/office/drawing/2014/main" id="{5680C328-FD90-4197-9243-264D0B83574D}"/>
                    </a:ext>
                  </a:extLst>
                </p:cNvPr>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 name="Google Shape;487;p13">
                  <a:extLst>
                    <a:ext uri="{FF2B5EF4-FFF2-40B4-BE49-F238E27FC236}">
                      <a16:creationId xmlns:a16="http://schemas.microsoft.com/office/drawing/2014/main" id="{6AC0A174-D13D-4902-B406-37F419BFFE3D}"/>
                    </a:ext>
                  </a:extLst>
                </p:cNvPr>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63" name="Google Shape;488;p13">
              <a:extLst>
                <a:ext uri="{FF2B5EF4-FFF2-40B4-BE49-F238E27FC236}">
                  <a16:creationId xmlns:a16="http://schemas.microsoft.com/office/drawing/2014/main" id="{3B0AC305-7FAB-4AD9-A471-770DDDCDC5FB}"/>
                </a:ext>
              </a:extLst>
            </p:cNvPr>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 name="Google Shape;489;p13">
              <a:extLst>
                <a:ext uri="{FF2B5EF4-FFF2-40B4-BE49-F238E27FC236}">
                  <a16:creationId xmlns:a16="http://schemas.microsoft.com/office/drawing/2014/main" id="{BCAC02A7-A963-49AE-82DE-AB69A0CC6A66}"/>
                </a:ext>
              </a:extLst>
            </p:cNvPr>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 name="Google Shape;490;p13">
              <a:extLst>
                <a:ext uri="{FF2B5EF4-FFF2-40B4-BE49-F238E27FC236}">
                  <a16:creationId xmlns:a16="http://schemas.microsoft.com/office/drawing/2014/main" id="{837AE0C7-A14D-4831-BAC7-72A7975A8ABA}"/>
                </a:ext>
              </a:extLst>
            </p:cNvPr>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 name="Google Shape;491;p13">
              <a:extLst>
                <a:ext uri="{FF2B5EF4-FFF2-40B4-BE49-F238E27FC236}">
                  <a16:creationId xmlns:a16="http://schemas.microsoft.com/office/drawing/2014/main" id="{38534D7D-4A71-4A17-8AD6-B650FCD316B2}"/>
                </a:ext>
              </a:extLst>
            </p:cNvPr>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 name="Google Shape;492;p13">
              <a:extLst>
                <a:ext uri="{FF2B5EF4-FFF2-40B4-BE49-F238E27FC236}">
                  <a16:creationId xmlns:a16="http://schemas.microsoft.com/office/drawing/2014/main" id="{18B819A8-A4F6-4D6E-A73A-16ED38CD7BB2}"/>
                </a:ext>
              </a:extLst>
            </p:cNvPr>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 name="Google Shape;493;p13">
              <a:extLst>
                <a:ext uri="{FF2B5EF4-FFF2-40B4-BE49-F238E27FC236}">
                  <a16:creationId xmlns:a16="http://schemas.microsoft.com/office/drawing/2014/main" id="{6437606C-DB2F-4337-AE2A-7600033543A6}"/>
                </a:ext>
              </a:extLst>
            </p:cNvPr>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371105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0C817-0DE8-490F-BF0F-C9169538D90B}"/>
              </a:ext>
            </a:extLst>
          </p:cNvPr>
          <p:cNvSpPr>
            <a:spLocks noGrp="1"/>
          </p:cNvSpPr>
          <p:nvPr>
            <p:ph type="ctrTitle"/>
          </p:nvPr>
        </p:nvSpPr>
        <p:spPr>
          <a:xfrm>
            <a:off x="330200" y="322263"/>
            <a:ext cx="9144000" cy="1011237"/>
          </a:xfrm>
        </p:spPr>
        <p:txBody>
          <a:bodyPr/>
          <a:lstStyle/>
          <a:p>
            <a:r>
              <a:rPr lang="en-US" dirty="0"/>
              <a:t>Data Preparation</a:t>
            </a:r>
          </a:p>
        </p:txBody>
      </p:sp>
      <p:sp>
        <p:nvSpPr>
          <p:cNvPr id="3" name="Subtitle 2">
            <a:extLst>
              <a:ext uri="{FF2B5EF4-FFF2-40B4-BE49-F238E27FC236}">
                <a16:creationId xmlns:a16="http://schemas.microsoft.com/office/drawing/2014/main" id="{DC6DDAB2-DC14-4C11-BFB6-A7E44D0470A5}"/>
              </a:ext>
            </a:extLst>
          </p:cNvPr>
          <p:cNvSpPr>
            <a:spLocks noGrp="1"/>
          </p:cNvSpPr>
          <p:nvPr>
            <p:ph type="subTitle" idx="1"/>
          </p:nvPr>
        </p:nvSpPr>
        <p:spPr>
          <a:xfrm>
            <a:off x="271638" y="1424301"/>
            <a:ext cx="7940343" cy="4897318"/>
          </a:xfrm>
        </p:spPr>
        <p:txBody>
          <a:bodyPr/>
          <a:lstStyle/>
          <a:p>
            <a:pPr marL="342900" indent="-342900" algn="l">
              <a:buFont typeface="Wingdings" panose="05000000000000000000" pitchFamily="2" charset="2"/>
              <a:buChar char="Ø"/>
            </a:pPr>
            <a:r>
              <a:rPr lang="en-US" dirty="0"/>
              <a:t>Reading the Dataset- </a:t>
            </a:r>
            <a:r>
              <a:rPr lang="en-US" sz="1800" dirty="0"/>
              <a:t>We have read the data and understand it and then we see the null values and some unwanted values in between the data which we removed in the next steps.</a:t>
            </a:r>
            <a:endParaRPr lang="en-US" dirty="0"/>
          </a:p>
          <a:p>
            <a:pPr marL="342900" indent="-342900" algn="l">
              <a:buFont typeface="Wingdings" panose="05000000000000000000" pitchFamily="2" charset="2"/>
              <a:buChar char="Ø"/>
            </a:pPr>
            <a:r>
              <a:rPr lang="en-US" dirty="0"/>
              <a:t>Data Cleaning</a:t>
            </a:r>
          </a:p>
          <a:p>
            <a:pPr marL="800100" lvl="1" indent="-342900" algn="l">
              <a:buFont typeface="Wingdings" panose="05000000000000000000" pitchFamily="2" charset="2"/>
              <a:buChar char="Ø"/>
            </a:pPr>
            <a:r>
              <a:rPr lang="en-US" dirty="0"/>
              <a:t>Variable transformation- Some of the variable are having type object because they contain some unwanted </a:t>
            </a:r>
            <a:r>
              <a:rPr lang="en-US" dirty="0" err="1"/>
              <a:t>smbol</a:t>
            </a:r>
            <a:r>
              <a:rPr lang="en-US" dirty="0"/>
              <a:t> and nan value in text format so which we replace with </a:t>
            </a:r>
            <a:r>
              <a:rPr lang="en-US" dirty="0" err="1"/>
              <a:t>numpy</a:t>
            </a:r>
            <a:r>
              <a:rPr lang="en-US" dirty="0"/>
              <a:t> </a:t>
            </a:r>
            <a:r>
              <a:rPr lang="en-US" dirty="0" err="1"/>
              <a:t>NaN</a:t>
            </a:r>
            <a:r>
              <a:rPr lang="en-US" dirty="0"/>
              <a:t> value and then converted these columns into float data type</a:t>
            </a:r>
          </a:p>
          <a:p>
            <a:pPr marL="800100" lvl="1" indent="-342900" algn="l">
              <a:buFont typeface="Wingdings" panose="05000000000000000000" pitchFamily="2" charset="2"/>
              <a:buChar char="Ø"/>
            </a:pPr>
            <a:r>
              <a:rPr lang="en-US" dirty="0"/>
              <a:t>Dealing With Missing Value- As the data contains missing values so we filled the missing values using mode for categorical variables like furnished, quality, condition, coast, ceil, sight, </a:t>
            </a:r>
            <a:r>
              <a:rPr lang="en-US" dirty="0" err="1"/>
              <a:t>etc</a:t>
            </a:r>
            <a:r>
              <a:rPr lang="en-US" dirty="0"/>
              <a:t> and numerical variable like price, </a:t>
            </a:r>
            <a:r>
              <a:rPr lang="en-US" dirty="0" err="1"/>
              <a:t>room_bed</a:t>
            </a:r>
            <a:r>
              <a:rPr lang="en-US" dirty="0"/>
              <a:t>, </a:t>
            </a:r>
            <a:r>
              <a:rPr lang="en-US" dirty="0" err="1"/>
              <a:t>room_bath</a:t>
            </a:r>
            <a:r>
              <a:rPr lang="en-US" dirty="0"/>
              <a:t>, </a:t>
            </a:r>
            <a:r>
              <a:rPr lang="en-US" dirty="0" err="1"/>
              <a:t>living_measure</a:t>
            </a:r>
            <a:r>
              <a:rPr lang="en-US" dirty="0"/>
              <a:t>, </a:t>
            </a:r>
            <a:r>
              <a:rPr lang="en-US" dirty="0" err="1"/>
              <a:t>lot_measure,ceil_measure</a:t>
            </a:r>
            <a:r>
              <a:rPr lang="en-US" dirty="0"/>
              <a:t>, basement, </a:t>
            </a:r>
            <a:r>
              <a:rPr lang="en-US" dirty="0" err="1"/>
              <a:t>yr_built</a:t>
            </a:r>
            <a:r>
              <a:rPr lang="en-US" dirty="0"/>
              <a:t>, </a:t>
            </a:r>
            <a:r>
              <a:rPr lang="en-US" dirty="0" err="1"/>
              <a:t>zipcode</a:t>
            </a:r>
            <a:r>
              <a:rPr lang="en-US" dirty="0"/>
              <a:t>, </a:t>
            </a:r>
            <a:r>
              <a:rPr lang="en-US" dirty="0" err="1"/>
              <a:t>lat</a:t>
            </a:r>
            <a:r>
              <a:rPr lang="en-US" dirty="0"/>
              <a:t>, long,living_measure15, lot_measure15, </a:t>
            </a:r>
            <a:r>
              <a:rPr lang="en-US" dirty="0" err="1"/>
              <a:t>total_areawith</a:t>
            </a:r>
            <a:r>
              <a:rPr lang="en-US" dirty="0"/>
              <a:t> median using </a:t>
            </a:r>
            <a:r>
              <a:rPr lang="en-US" dirty="0" err="1"/>
              <a:t>fillna</a:t>
            </a:r>
            <a:r>
              <a:rPr lang="en-US" dirty="0"/>
              <a:t>.</a:t>
            </a:r>
          </a:p>
        </p:txBody>
      </p:sp>
      <p:grpSp>
        <p:nvGrpSpPr>
          <p:cNvPr id="4" name="Google Shape;663;p15">
            <a:extLst>
              <a:ext uri="{FF2B5EF4-FFF2-40B4-BE49-F238E27FC236}">
                <a16:creationId xmlns:a16="http://schemas.microsoft.com/office/drawing/2014/main" id="{01B97D62-8E71-4728-BFE1-F4EBFB46F411}"/>
              </a:ext>
            </a:extLst>
          </p:cNvPr>
          <p:cNvGrpSpPr/>
          <p:nvPr/>
        </p:nvGrpSpPr>
        <p:grpSpPr>
          <a:xfrm>
            <a:off x="8211981" y="1061237"/>
            <a:ext cx="3777956" cy="3743519"/>
            <a:chOff x="2183550" y="65875"/>
            <a:chExt cx="4483981" cy="4807045"/>
          </a:xfrm>
        </p:grpSpPr>
        <p:sp>
          <p:nvSpPr>
            <p:cNvPr id="5" name="Google Shape;664;p15">
              <a:extLst>
                <a:ext uri="{FF2B5EF4-FFF2-40B4-BE49-F238E27FC236}">
                  <a16:creationId xmlns:a16="http://schemas.microsoft.com/office/drawing/2014/main" id="{EF40AF7D-5C43-4FF3-851E-B9C77050A628}"/>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 name="Google Shape;665;p15">
              <a:extLst>
                <a:ext uri="{FF2B5EF4-FFF2-40B4-BE49-F238E27FC236}">
                  <a16:creationId xmlns:a16="http://schemas.microsoft.com/office/drawing/2014/main" id="{7FC90FF7-84A6-4082-87E6-FC20A4277660}"/>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 name="Google Shape;666;p15">
              <a:extLst>
                <a:ext uri="{FF2B5EF4-FFF2-40B4-BE49-F238E27FC236}">
                  <a16:creationId xmlns:a16="http://schemas.microsoft.com/office/drawing/2014/main" id="{10931DC0-8EBB-44B0-83A4-FF33EE8AC4DB}"/>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 name="Google Shape;667;p15">
              <a:extLst>
                <a:ext uri="{FF2B5EF4-FFF2-40B4-BE49-F238E27FC236}">
                  <a16:creationId xmlns:a16="http://schemas.microsoft.com/office/drawing/2014/main" id="{46881FE7-F106-48D2-A1F1-99428A9BB815}"/>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 name="Google Shape;668;p15">
              <a:extLst>
                <a:ext uri="{FF2B5EF4-FFF2-40B4-BE49-F238E27FC236}">
                  <a16:creationId xmlns:a16="http://schemas.microsoft.com/office/drawing/2014/main" id="{B969C364-A54D-4538-B1D9-232FA1A71FAD}"/>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 name="Google Shape;669;p15">
              <a:extLst>
                <a:ext uri="{FF2B5EF4-FFF2-40B4-BE49-F238E27FC236}">
                  <a16:creationId xmlns:a16="http://schemas.microsoft.com/office/drawing/2014/main" id="{6180E9F8-5FDE-4408-A657-61C8A5BEBC25}"/>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 name="Google Shape;670;p15">
              <a:extLst>
                <a:ext uri="{FF2B5EF4-FFF2-40B4-BE49-F238E27FC236}">
                  <a16:creationId xmlns:a16="http://schemas.microsoft.com/office/drawing/2014/main" id="{26B58E95-7B60-4FD7-BBE0-4FD7715D5A68}"/>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1"/>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 name="Google Shape;671;p15">
              <a:extLst>
                <a:ext uri="{FF2B5EF4-FFF2-40B4-BE49-F238E27FC236}">
                  <a16:creationId xmlns:a16="http://schemas.microsoft.com/office/drawing/2014/main" id="{EAC1BA96-489F-43DD-A89B-38943F7093C1}"/>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 name="Google Shape;672;p15">
              <a:extLst>
                <a:ext uri="{FF2B5EF4-FFF2-40B4-BE49-F238E27FC236}">
                  <a16:creationId xmlns:a16="http://schemas.microsoft.com/office/drawing/2014/main" id="{2FF9AF92-44E7-4784-BFC9-11DC9A659E0A}"/>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 name="Google Shape;673;p15">
              <a:extLst>
                <a:ext uri="{FF2B5EF4-FFF2-40B4-BE49-F238E27FC236}">
                  <a16:creationId xmlns:a16="http://schemas.microsoft.com/office/drawing/2014/main" id="{6C1084DD-36BF-4FE0-9C82-4DA10FE634EB}"/>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05"/>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 name="Google Shape;674;p15">
              <a:extLst>
                <a:ext uri="{FF2B5EF4-FFF2-40B4-BE49-F238E27FC236}">
                  <a16:creationId xmlns:a16="http://schemas.microsoft.com/office/drawing/2014/main" id="{93393805-C02D-43B8-8C24-A8B4EDED693F}"/>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 name="Google Shape;675;p15">
              <a:extLst>
                <a:ext uri="{FF2B5EF4-FFF2-40B4-BE49-F238E27FC236}">
                  <a16:creationId xmlns:a16="http://schemas.microsoft.com/office/drawing/2014/main" id="{B3AAB2F5-9069-43B6-B824-25B5451006CF}"/>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 name="Google Shape;676;p15">
              <a:extLst>
                <a:ext uri="{FF2B5EF4-FFF2-40B4-BE49-F238E27FC236}">
                  <a16:creationId xmlns:a16="http://schemas.microsoft.com/office/drawing/2014/main" id="{5E35EEF7-6C5A-4ED7-8766-71F13293ABD3}"/>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 name="Google Shape;677;p15">
              <a:extLst>
                <a:ext uri="{FF2B5EF4-FFF2-40B4-BE49-F238E27FC236}">
                  <a16:creationId xmlns:a16="http://schemas.microsoft.com/office/drawing/2014/main" id="{99AE76EB-8B45-411E-A2C2-AAEAF335C613}"/>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 name="Google Shape;678;p15">
              <a:extLst>
                <a:ext uri="{FF2B5EF4-FFF2-40B4-BE49-F238E27FC236}">
                  <a16:creationId xmlns:a16="http://schemas.microsoft.com/office/drawing/2014/main" id="{E3D8CADB-84F0-4E79-80CD-AA99C49F6E55}"/>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 name="Google Shape;679;p15">
              <a:extLst>
                <a:ext uri="{FF2B5EF4-FFF2-40B4-BE49-F238E27FC236}">
                  <a16:creationId xmlns:a16="http://schemas.microsoft.com/office/drawing/2014/main" id="{168418CF-9EDB-4BF2-926D-918CDE189A8B}"/>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 name="Google Shape;680;p15">
              <a:extLst>
                <a:ext uri="{FF2B5EF4-FFF2-40B4-BE49-F238E27FC236}">
                  <a16:creationId xmlns:a16="http://schemas.microsoft.com/office/drawing/2014/main" id="{64900661-FB21-4C54-B449-BA85299BF50D}"/>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 name="Google Shape;681;p15">
              <a:extLst>
                <a:ext uri="{FF2B5EF4-FFF2-40B4-BE49-F238E27FC236}">
                  <a16:creationId xmlns:a16="http://schemas.microsoft.com/office/drawing/2014/main" id="{E05E61A1-902A-4E20-850B-7865BC42DC6E}"/>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 name="Google Shape;682;p15">
              <a:extLst>
                <a:ext uri="{FF2B5EF4-FFF2-40B4-BE49-F238E27FC236}">
                  <a16:creationId xmlns:a16="http://schemas.microsoft.com/office/drawing/2014/main" id="{9937F968-CA65-49D3-97C0-28743C35FD1F}"/>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 name="Google Shape;683;p15">
              <a:extLst>
                <a:ext uri="{FF2B5EF4-FFF2-40B4-BE49-F238E27FC236}">
                  <a16:creationId xmlns:a16="http://schemas.microsoft.com/office/drawing/2014/main" id="{3243B2C1-46E8-40DC-962C-6689EFBE6D2A}"/>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 name="Google Shape;684;p15">
              <a:extLst>
                <a:ext uri="{FF2B5EF4-FFF2-40B4-BE49-F238E27FC236}">
                  <a16:creationId xmlns:a16="http://schemas.microsoft.com/office/drawing/2014/main" id="{045D3B3D-A4B2-4505-B205-A41040D3822B}"/>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 name="Google Shape;685;p15">
              <a:extLst>
                <a:ext uri="{FF2B5EF4-FFF2-40B4-BE49-F238E27FC236}">
                  <a16:creationId xmlns:a16="http://schemas.microsoft.com/office/drawing/2014/main" id="{849AC7B9-ABD8-48EE-B6C5-80082A7A662E}"/>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7" name="Google Shape;686;p15">
              <a:extLst>
                <a:ext uri="{FF2B5EF4-FFF2-40B4-BE49-F238E27FC236}">
                  <a16:creationId xmlns:a16="http://schemas.microsoft.com/office/drawing/2014/main" id="{F1351388-A4AD-4189-ADC3-227D30FEA30C}"/>
                </a:ext>
              </a:extLst>
            </p:cNvPr>
            <p:cNvGrpSpPr/>
            <p:nvPr/>
          </p:nvGrpSpPr>
          <p:grpSpPr>
            <a:xfrm>
              <a:off x="2428704" y="3970322"/>
              <a:ext cx="350131" cy="370523"/>
              <a:chOff x="4512354" y="4952197"/>
              <a:chExt cx="350131" cy="370523"/>
            </a:xfrm>
          </p:grpSpPr>
          <p:grpSp>
            <p:nvGrpSpPr>
              <p:cNvPr id="63" name="Google Shape;687;p15">
                <a:extLst>
                  <a:ext uri="{FF2B5EF4-FFF2-40B4-BE49-F238E27FC236}">
                    <a16:creationId xmlns:a16="http://schemas.microsoft.com/office/drawing/2014/main" id="{5A9C7BE6-5658-48C4-986E-7D7A2910A491}"/>
                  </a:ext>
                </a:extLst>
              </p:cNvPr>
              <p:cNvGrpSpPr/>
              <p:nvPr/>
            </p:nvGrpSpPr>
            <p:grpSpPr>
              <a:xfrm>
                <a:off x="4512354" y="5116449"/>
                <a:ext cx="343196" cy="206271"/>
                <a:chOff x="4512354" y="5116449"/>
                <a:chExt cx="343196" cy="206271"/>
              </a:xfrm>
            </p:grpSpPr>
            <p:sp>
              <p:nvSpPr>
                <p:cNvPr id="74" name="Google Shape;688;p15">
                  <a:extLst>
                    <a:ext uri="{FF2B5EF4-FFF2-40B4-BE49-F238E27FC236}">
                      <a16:creationId xmlns:a16="http://schemas.microsoft.com/office/drawing/2014/main" id="{9EEB69E4-BFE8-4E15-B26C-8BF0CC3F638D}"/>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 name="Google Shape;689;p15">
                  <a:extLst>
                    <a:ext uri="{FF2B5EF4-FFF2-40B4-BE49-F238E27FC236}">
                      <a16:creationId xmlns:a16="http://schemas.microsoft.com/office/drawing/2014/main" id="{C990C18E-9A60-4D86-8ED7-7C177FA8B028}"/>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 name="Google Shape;690;p15">
                  <a:extLst>
                    <a:ext uri="{FF2B5EF4-FFF2-40B4-BE49-F238E27FC236}">
                      <a16:creationId xmlns:a16="http://schemas.microsoft.com/office/drawing/2014/main" id="{C2FA9B5F-94AA-4C59-A08E-9536C7175505}"/>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7" name="Google Shape;691;p15">
                  <a:extLst>
                    <a:ext uri="{FF2B5EF4-FFF2-40B4-BE49-F238E27FC236}">
                      <a16:creationId xmlns:a16="http://schemas.microsoft.com/office/drawing/2014/main" id="{34D48AE4-F502-4747-A9AA-BA4CF7127CEF}"/>
                    </a:ext>
                  </a:extLst>
                </p:cNvPr>
                <p:cNvGrpSpPr/>
                <p:nvPr/>
              </p:nvGrpSpPr>
              <p:grpSpPr>
                <a:xfrm>
                  <a:off x="4592868" y="5212556"/>
                  <a:ext cx="96807" cy="56007"/>
                  <a:chOff x="4592868" y="5212556"/>
                  <a:chExt cx="96807" cy="56007"/>
                </a:xfrm>
              </p:grpSpPr>
              <p:sp>
                <p:nvSpPr>
                  <p:cNvPr id="142" name="Google Shape;692;p15">
                    <a:extLst>
                      <a:ext uri="{FF2B5EF4-FFF2-40B4-BE49-F238E27FC236}">
                        <a16:creationId xmlns:a16="http://schemas.microsoft.com/office/drawing/2014/main" id="{91E9647F-3FD2-4010-9B2D-DDB56765C6F6}"/>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693;p15">
                    <a:extLst>
                      <a:ext uri="{FF2B5EF4-FFF2-40B4-BE49-F238E27FC236}">
                        <a16:creationId xmlns:a16="http://schemas.microsoft.com/office/drawing/2014/main" id="{80A7A107-4E7E-4029-88A6-5CD4AFBA2E9C}"/>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8" name="Google Shape;694;p15">
                  <a:extLst>
                    <a:ext uri="{FF2B5EF4-FFF2-40B4-BE49-F238E27FC236}">
                      <a16:creationId xmlns:a16="http://schemas.microsoft.com/office/drawing/2014/main" id="{9589FA94-77DC-422F-A022-2DB8F63C9B89}"/>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 name="Google Shape;695;p15">
                  <a:extLst>
                    <a:ext uri="{FF2B5EF4-FFF2-40B4-BE49-F238E27FC236}">
                      <a16:creationId xmlns:a16="http://schemas.microsoft.com/office/drawing/2014/main" id="{209E73E0-CD4B-42CC-8858-22C54ABE48C3}"/>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 name="Google Shape;696;p15">
                  <a:extLst>
                    <a:ext uri="{FF2B5EF4-FFF2-40B4-BE49-F238E27FC236}">
                      <a16:creationId xmlns:a16="http://schemas.microsoft.com/office/drawing/2014/main" id="{50C4D00B-0F47-4FBA-9849-4488217D254C}"/>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 name="Google Shape;697;p15">
                  <a:extLst>
                    <a:ext uri="{FF2B5EF4-FFF2-40B4-BE49-F238E27FC236}">
                      <a16:creationId xmlns:a16="http://schemas.microsoft.com/office/drawing/2014/main" id="{13F0102D-AD96-4173-B947-DB68ABB9D0BD}"/>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 name="Google Shape;698;p15">
                  <a:extLst>
                    <a:ext uri="{FF2B5EF4-FFF2-40B4-BE49-F238E27FC236}">
                      <a16:creationId xmlns:a16="http://schemas.microsoft.com/office/drawing/2014/main" id="{6628FCA6-940C-46EC-A7B5-D07E5F8A5062}"/>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 name="Google Shape;699;p15">
                  <a:extLst>
                    <a:ext uri="{FF2B5EF4-FFF2-40B4-BE49-F238E27FC236}">
                      <a16:creationId xmlns:a16="http://schemas.microsoft.com/office/drawing/2014/main" id="{086A97C9-EF37-4C7E-90EB-A2CBE3AB6B45}"/>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 name="Google Shape;700;p15">
                  <a:extLst>
                    <a:ext uri="{FF2B5EF4-FFF2-40B4-BE49-F238E27FC236}">
                      <a16:creationId xmlns:a16="http://schemas.microsoft.com/office/drawing/2014/main" id="{77CC14A4-E503-434E-A098-49699A236C04}"/>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 name="Google Shape;701;p15">
                  <a:extLst>
                    <a:ext uri="{FF2B5EF4-FFF2-40B4-BE49-F238E27FC236}">
                      <a16:creationId xmlns:a16="http://schemas.microsoft.com/office/drawing/2014/main" id="{F683F282-73B0-44D8-870F-CEAA45D447CD}"/>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 name="Google Shape;702;p15">
                  <a:extLst>
                    <a:ext uri="{FF2B5EF4-FFF2-40B4-BE49-F238E27FC236}">
                      <a16:creationId xmlns:a16="http://schemas.microsoft.com/office/drawing/2014/main" id="{84039C5C-812C-4E57-A454-E6CCB71D9C82}"/>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 name="Google Shape;703;p15">
                  <a:extLst>
                    <a:ext uri="{FF2B5EF4-FFF2-40B4-BE49-F238E27FC236}">
                      <a16:creationId xmlns:a16="http://schemas.microsoft.com/office/drawing/2014/main" id="{4413C84F-DB60-496D-A760-9A002E7576A9}"/>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 name="Google Shape;704;p15">
                  <a:extLst>
                    <a:ext uri="{FF2B5EF4-FFF2-40B4-BE49-F238E27FC236}">
                      <a16:creationId xmlns:a16="http://schemas.microsoft.com/office/drawing/2014/main" id="{3E96ADA3-E068-41B6-961B-74C7CACAD0D6}"/>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 name="Google Shape;705;p15">
                  <a:extLst>
                    <a:ext uri="{FF2B5EF4-FFF2-40B4-BE49-F238E27FC236}">
                      <a16:creationId xmlns:a16="http://schemas.microsoft.com/office/drawing/2014/main" id="{DFFB9252-7DE5-4D7C-B86D-397F96D0F628}"/>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 name="Google Shape;706;p15">
                  <a:extLst>
                    <a:ext uri="{FF2B5EF4-FFF2-40B4-BE49-F238E27FC236}">
                      <a16:creationId xmlns:a16="http://schemas.microsoft.com/office/drawing/2014/main" id="{FBA018C0-2B81-4161-8245-75CB13BBA9EB}"/>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 name="Google Shape;707;p15">
                  <a:extLst>
                    <a:ext uri="{FF2B5EF4-FFF2-40B4-BE49-F238E27FC236}">
                      <a16:creationId xmlns:a16="http://schemas.microsoft.com/office/drawing/2014/main" id="{485563E1-AE36-406A-AD7A-A4B22D6C173B}"/>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 name="Google Shape;708;p15">
                  <a:extLst>
                    <a:ext uri="{FF2B5EF4-FFF2-40B4-BE49-F238E27FC236}">
                      <a16:creationId xmlns:a16="http://schemas.microsoft.com/office/drawing/2014/main" id="{DB844544-DCD0-4BA3-A796-4BDCC6A697BB}"/>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 name="Google Shape;709;p15">
                  <a:extLst>
                    <a:ext uri="{FF2B5EF4-FFF2-40B4-BE49-F238E27FC236}">
                      <a16:creationId xmlns:a16="http://schemas.microsoft.com/office/drawing/2014/main" id="{0CDB63F5-B316-48DE-B902-488311A9639E}"/>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 name="Google Shape;710;p15">
                  <a:extLst>
                    <a:ext uri="{FF2B5EF4-FFF2-40B4-BE49-F238E27FC236}">
                      <a16:creationId xmlns:a16="http://schemas.microsoft.com/office/drawing/2014/main" id="{5931687B-CD50-41E8-98E9-EECF50F6DC7A}"/>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 name="Google Shape;711;p15">
                  <a:extLst>
                    <a:ext uri="{FF2B5EF4-FFF2-40B4-BE49-F238E27FC236}">
                      <a16:creationId xmlns:a16="http://schemas.microsoft.com/office/drawing/2014/main" id="{316035AB-99AD-4DEC-88A7-F83F1D70CEBF}"/>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 name="Google Shape;712;p15">
                  <a:extLst>
                    <a:ext uri="{FF2B5EF4-FFF2-40B4-BE49-F238E27FC236}">
                      <a16:creationId xmlns:a16="http://schemas.microsoft.com/office/drawing/2014/main" id="{7213E13F-F3F3-4AB5-8F5C-4AE142DA404D}"/>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 name="Google Shape;713;p15">
                  <a:extLst>
                    <a:ext uri="{FF2B5EF4-FFF2-40B4-BE49-F238E27FC236}">
                      <a16:creationId xmlns:a16="http://schemas.microsoft.com/office/drawing/2014/main" id="{C63B2D0D-78C0-4FF5-BB63-83CBE4AC60C0}"/>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 name="Google Shape;714;p15">
                  <a:extLst>
                    <a:ext uri="{FF2B5EF4-FFF2-40B4-BE49-F238E27FC236}">
                      <a16:creationId xmlns:a16="http://schemas.microsoft.com/office/drawing/2014/main" id="{CA2B6644-4DBC-46A6-A616-72EEC8AD81A9}"/>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715;p15">
                  <a:extLst>
                    <a:ext uri="{FF2B5EF4-FFF2-40B4-BE49-F238E27FC236}">
                      <a16:creationId xmlns:a16="http://schemas.microsoft.com/office/drawing/2014/main" id="{DE2742F7-1E6D-4186-B373-BEED899B281D}"/>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716;p15">
                  <a:extLst>
                    <a:ext uri="{FF2B5EF4-FFF2-40B4-BE49-F238E27FC236}">
                      <a16:creationId xmlns:a16="http://schemas.microsoft.com/office/drawing/2014/main" id="{DD88EC4C-95CB-4F5D-BF2C-9FFA18E3CF4D}"/>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717;p15">
                  <a:extLst>
                    <a:ext uri="{FF2B5EF4-FFF2-40B4-BE49-F238E27FC236}">
                      <a16:creationId xmlns:a16="http://schemas.microsoft.com/office/drawing/2014/main" id="{28C6E8B4-2451-4A67-856A-4005113CA5B0}"/>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718;p15">
                  <a:extLst>
                    <a:ext uri="{FF2B5EF4-FFF2-40B4-BE49-F238E27FC236}">
                      <a16:creationId xmlns:a16="http://schemas.microsoft.com/office/drawing/2014/main" id="{FF280698-476F-4FE9-88D4-E0FA1A3FFA8D}"/>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719;p15">
                  <a:extLst>
                    <a:ext uri="{FF2B5EF4-FFF2-40B4-BE49-F238E27FC236}">
                      <a16:creationId xmlns:a16="http://schemas.microsoft.com/office/drawing/2014/main" id="{55749392-4F61-4B48-8F96-182750535E3F}"/>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720;p15">
                  <a:extLst>
                    <a:ext uri="{FF2B5EF4-FFF2-40B4-BE49-F238E27FC236}">
                      <a16:creationId xmlns:a16="http://schemas.microsoft.com/office/drawing/2014/main" id="{E067DFD2-E5D0-40BC-A3CE-34E4F58C583A}"/>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721;p15">
                  <a:extLst>
                    <a:ext uri="{FF2B5EF4-FFF2-40B4-BE49-F238E27FC236}">
                      <a16:creationId xmlns:a16="http://schemas.microsoft.com/office/drawing/2014/main" id="{A1AF77BB-4789-42D8-B53B-ECA287D86C32}"/>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722;p15">
                  <a:extLst>
                    <a:ext uri="{FF2B5EF4-FFF2-40B4-BE49-F238E27FC236}">
                      <a16:creationId xmlns:a16="http://schemas.microsoft.com/office/drawing/2014/main" id="{6FD8C3FE-131D-42A2-8348-D590E1B2CB3B}"/>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723;p15">
                  <a:extLst>
                    <a:ext uri="{FF2B5EF4-FFF2-40B4-BE49-F238E27FC236}">
                      <a16:creationId xmlns:a16="http://schemas.microsoft.com/office/drawing/2014/main" id="{C6BF177B-5C02-4744-958E-9397DDB9B2AE}"/>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724;p15">
                  <a:extLst>
                    <a:ext uri="{FF2B5EF4-FFF2-40B4-BE49-F238E27FC236}">
                      <a16:creationId xmlns:a16="http://schemas.microsoft.com/office/drawing/2014/main" id="{6F9BF200-5B74-454D-8FCF-1ACFF7BF5FD8}"/>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725;p15">
                  <a:extLst>
                    <a:ext uri="{FF2B5EF4-FFF2-40B4-BE49-F238E27FC236}">
                      <a16:creationId xmlns:a16="http://schemas.microsoft.com/office/drawing/2014/main" id="{C91DCF33-9E3A-4D99-AF27-A4EBF155F00D}"/>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726;p15">
                  <a:extLst>
                    <a:ext uri="{FF2B5EF4-FFF2-40B4-BE49-F238E27FC236}">
                      <a16:creationId xmlns:a16="http://schemas.microsoft.com/office/drawing/2014/main" id="{BC764529-110C-4AAC-A397-0308EA9BD080}"/>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727;p15">
                  <a:extLst>
                    <a:ext uri="{FF2B5EF4-FFF2-40B4-BE49-F238E27FC236}">
                      <a16:creationId xmlns:a16="http://schemas.microsoft.com/office/drawing/2014/main" id="{DD05E5AE-9C0A-4C11-9784-D6EB737AE0AD}"/>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 name="Google Shape;728;p15">
                  <a:extLst>
                    <a:ext uri="{FF2B5EF4-FFF2-40B4-BE49-F238E27FC236}">
                      <a16:creationId xmlns:a16="http://schemas.microsoft.com/office/drawing/2014/main" id="{D34314A6-37CE-403F-9E7F-4392184F790E}"/>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729;p15">
                  <a:extLst>
                    <a:ext uri="{FF2B5EF4-FFF2-40B4-BE49-F238E27FC236}">
                      <a16:creationId xmlns:a16="http://schemas.microsoft.com/office/drawing/2014/main" id="{B8B2720D-0341-423B-9744-ED77550A3157}"/>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730;p15">
                  <a:extLst>
                    <a:ext uri="{FF2B5EF4-FFF2-40B4-BE49-F238E27FC236}">
                      <a16:creationId xmlns:a16="http://schemas.microsoft.com/office/drawing/2014/main" id="{DC307E31-DEDC-408C-AC7A-46B08ACD4323}"/>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731;p15">
                  <a:extLst>
                    <a:ext uri="{FF2B5EF4-FFF2-40B4-BE49-F238E27FC236}">
                      <a16:creationId xmlns:a16="http://schemas.microsoft.com/office/drawing/2014/main" id="{57E5D224-A255-427D-9323-FE66C9F33454}"/>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732;p15">
                  <a:extLst>
                    <a:ext uri="{FF2B5EF4-FFF2-40B4-BE49-F238E27FC236}">
                      <a16:creationId xmlns:a16="http://schemas.microsoft.com/office/drawing/2014/main" id="{40CF972A-483D-469F-A91E-4FE6F91CDEE5}"/>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733;p15">
                  <a:extLst>
                    <a:ext uri="{FF2B5EF4-FFF2-40B4-BE49-F238E27FC236}">
                      <a16:creationId xmlns:a16="http://schemas.microsoft.com/office/drawing/2014/main" id="{274D2CF1-A205-4416-A603-CF3A1B777C7B}"/>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734;p15">
                  <a:extLst>
                    <a:ext uri="{FF2B5EF4-FFF2-40B4-BE49-F238E27FC236}">
                      <a16:creationId xmlns:a16="http://schemas.microsoft.com/office/drawing/2014/main" id="{B3B886C3-29A4-4D56-BA25-DDE4E03A10B4}"/>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735;p15">
                  <a:extLst>
                    <a:ext uri="{FF2B5EF4-FFF2-40B4-BE49-F238E27FC236}">
                      <a16:creationId xmlns:a16="http://schemas.microsoft.com/office/drawing/2014/main" id="{4751D381-B048-4E5F-8433-EA0D460BEBCC}"/>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736;p15">
                  <a:extLst>
                    <a:ext uri="{FF2B5EF4-FFF2-40B4-BE49-F238E27FC236}">
                      <a16:creationId xmlns:a16="http://schemas.microsoft.com/office/drawing/2014/main" id="{F3751521-40D7-4F88-9F60-29BD0655872D}"/>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737;p15">
                  <a:extLst>
                    <a:ext uri="{FF2B5EF4-FFF2-40B4-BE49-F238E27FC236}">
                      <a16:creationId xmlns:a16="http://schemas.microsoft.com/office/drawing/2014/main" id="{2CBF30CD-459E-4364-9B01-A860274894D0}"/>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738;p15">
                  <a:extLst>
                    <a:ext uri="{FF2B5EF4-FFF2-40B4-BE49-F238E27FC236}">
                      <a16:creationId xmlns:a16="http://schemas.microsoft.com/office/drawing/2014/main" id="{09368B5A-DFB1-4922-A7FB-722DFF29C791}"/>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739;p15">
                  <a:extLst>
                    <a:ext uri="{FF2B5EF4-FFF2-40B4-BE49-F238E27FC236}">
                      <a16:creationId xmlns:a16="http://schemas.microsoft.com/office/drawing/2014/main" id="{7ABA7CE7-3FC4-4D7C-B4E5-02348FDCD683}"/>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740;p15">
                  <a:extLst>
                    <a:ext uri="{FF2B5EF4-FFF2-40B4-BE49-F238E27FC236}">
                      <a16:creationId xmlns:a16="http://schemas.microsoft.com/office/drawing/2014/main" id="{AD95551E-FC03-4D20-922F-6252BBB38322}"/>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741;p15">
                  <a:extLst>
                    <a:ext uri="{FF2B5EF4-FFF2-40B4-BE49-F238E27FC236}">
                      <a16:creationId xmlns:a16="http://schemas.microsoft.com/office/drawing/2014/main" id="{31A19FDB-E6ED-411B-BEDC-789721578E1B}"/>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742;p15">
                  <a:extLst>
                    <a:ext uri="{FF2B5EF4-FFF2-40B4-BE49-F238E27FC236}">
                      <a16:creationId xmlns:a16="http://schemas.microsoft.com/office/drawing/2014/main" id="{BB45495A-7448-42CC-AC12-878A4A567CB0}"/>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743;p15">
                  <a:extLst>
                    <a:ext uri="{FF2B5EF4-FFF2-40B4-BE49-F238E27FC236}">
                      <a16:creationId xmlns:a16="http://schemas.microsoft.com/office/drawing/2014/main" id="{3C7B9EDB-2FAB-4254-BC54-54EA4253E109}"/>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744;p15">
                  <a:extLst>
                    <a:ext uri="{FF2B5EF4-FFF2-40B4-BE49-F238E27FC236}">
                      <a16:creationId xmlns:a16="http://schemas.microsoft.com/office/drawing/2014/main" id="{925B6788-D6DF-4215-9BCD-0B74EF64AE97}"/>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745;p15">
                  <a:extLst>
                    <a:ext uri="{FF2B5EF4-FFF2-40B4-BE49-F238E27FC236}">
                      <a16:creationId xmlns:a16="http://schemas.microsoft.com/office/drawing/2014/main" id="{09AD6EF4-04B5-41A5-855E-46C324178848}"/>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746;p15">
                  <a:extLst>
                    <a:ext uri="{FF2B5EF4-FFF2-40B4-BE49-F238E27FC236}">
                      <a16:creationId xmlns:a16="http://schemas.microsoft.com/office/drawing/2014/main" id="{A9227ACC-98D3-4C8A-884F-3E0851ACE39D}"/>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747;p15">
                  <a:extLst>
                    <a:ext uri="{FF2B5EF4-FFF2-40B4-BE49-F238E27FC236}">
                      <a16:creationId xmlns:a16="http://schemas.microsoft.com/office/drawing/2014/main" id="{48350E5E-B22C-4B2B-8D54-3B3D598E8475}"/>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748;p15">
                  <a:extLst>
                    <a:ext uri="{FF2B5EF4-FFF2-40B4-BE49-F238E27FC236}">
                      <a16:creationId xmlns:a16="http://schemas.microsoft.com/office/drawing/2014/main" id="{4C324DD3-4E86-4BBF-9E1B-DA59CB814437}"/>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749;p15">
                  <a:extLst>
                    <a:ext uri="{FF2B5EF4-FFF2-40B4-BE49-F238E27FC236}">
                      <a16:creationId xmlns:a16="http://schemas.microsoft.com/office/drawing/2014/main" id="{777F94DA-D421-43B6-906C-F1D884B0F00F}"/>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750;p15">
                  <a:extLst>
                    <a:ext uri="{FF2B5EF4-FFF2-40B4-BE49-F238E27FC236}">
                      <a16:creationId xmlns:a16="http://schemas.microsoft.com/office/drawing/2014/main" id="{F9812149-F7BA-4FBD-888A-C88630E9ABDB}"/>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751;p15">
                  <a:extLst>
                    <a:ext uri="{FF2B5EF4-FFF2-40B4-BE49-F238E27FC236}">
                      <a16:creationId xmlns:a16="http://schemas.microsoft.com/office/drawing/2014/main" id="{B9B83AD9-EC8F-4B4B-9FE7-6FB67AE12877}"/>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752;p15">
                  <a:extLst>
                    <a:ext uri="{FF2B5EF4-FFF2-40B4-BE49-F238E27FC236}">
                      <a16:creationId xmlns:a16="http://schemas.microsoft.com/office/drawing/2014/main" id="{1C20789A-117A-477F-B248-0715CD7CE55C}"/>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753;p15">
                  <a:extLst>
                    <a:ext uri="{FF2B5EF4-FFF2-40B4-BE49-F238E27FC236}">
                      <a16:creationId xmlns:a16="http://schemas.microsoft.com/office/drawing/2014/main" id="{BA01C342-2968-4139-A71A-9F683429AFE3}"/>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754;p15">
                  <a:extLst>
                    <a:ext uri="{FF2B5EF4-FFF2-40B4-BE49-F238E27FC236}">
                      <a16:creationId xmlns:a16="http://schemas.microsoft.com/office/drawing/2014/main" id="{84B9EEC0-4F81-440D-AC80-4D5E7BA565F7}"/>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755;p15">
                  <a:extLst>
                    <a:ext uri="{FF2B5EF4-FFF2-40B4-BE49-F238E27FC236}">
                      <a16:creationId xmlns:a16="http://schemas.microsoft.com/office/drawing/2014/main" id="{C9B9132B-0A90-4465-9E70-7F59AB129F28}"/>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756;p15">
                  <a:extLst>
                    <a:ext uri="{FF2B5EF4-FFF2-40B4-BE49-F238E27FC236}">
                      <a16:creationId xmlns:a16="http://schemas.microsoft.com/office/drawing/2014/main" id="{314048C7-3B0E-49DA-B3F5-B8B7BC3019A2}"/>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757;p15">
                  <a:extLst>
                    <a:ext uri="{FF2B5EF4-FFF2-40B4-BE49-F238E27FC236}">
                      <a16:creationId xmlns:a16="http://schemas.microsoft.com/office/drawing/2014/main" id="{05533EB7-29E6-4CE7-A13E-9562D46B8934}"/>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4" name="Google Shape;758;p15">
                <a:extLst>
                  <a:ext uri="{FF2B5EF4-FFF2-40B4-BE49-F238E27FC236}">
                    <a16:creationId xmlns:a16="http://schemas.microsoft.com/office/drawing/2014/main" id="{4955D7BF-24D6-4EBD-840A-FDA570D1A154}"/>
                  </a:ext>
                </a:extLst>
              </p:cNvPr>
              <p:cNvGrpSpPr/>
              <p:nvPr/>
            </p:nvGrpSpPr>
            <p:grpSpPr>
              <a:xfrm>
                <a:off x="4655095" y="4952197"/>
                <a:ext cx="207390" cy="280361"/>
                <a:chOff x="4655095" y="4952197"/>
                <a:chExt cx="207390" cy="280361"/>
              </a:xfrm>
            </p:grpSpPr>
            <p:grpSp>
              <p:nvGrpSpPr>
                <p:cNvPr id="65" name="Google Shape;759;p15">
                  <a:extLst>
                    <a:ext uri="{FF2B5EF4-FFF2-40B4-BE49-F238E27FC236}">
                      <a16:creationId xmlns:a16="http://schemas.microsoft.com/office/drawing/2014/main" id="{6681DD85-9F91-4FF9-B60E-24B3CCA57B16}"/>
                    </a:ext>
                  </a:extLst>
                </p:cNvPr>
                <p:cNvGrpSpPr/>
                <p:nvPr/>
              </p:nvGrpSpPr>
              <p:grpSpPr>
                <a:xfrm>
                  <a:off x="4655095" y="4952197"/>
                  <a:ext cx="207390" cy="280361"/>
                  <a:chOff x="4655095" y="4952197"/>
                  <a:chExt cx="207390" cy="280361"/>
                </a:xfrm>
              </p:grpSpPr>
              <p:sp>
                <p:nvSpPr>
                  <p:cNvPr id="69" name="Google Shape;760;p15">
                    <a:extLst>
                      <a:ext uri="{FF2B5EF4-FFF2-40B4-BE49-F238E27FC236}">
                        <a16:creationId xmlns:a16="http://schemas.microsoft.com/office/drawing/2014/main" id="{FC61EBA7-66B2-4728-AA99-7846A5DF1F18}"/>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 name="Google Shape;761;p15">
                    <a:extLst>
                      <a:ext uri="{FF2B5EF4-FFF2-40B4-BE49-F238E27FC236}">
                        <a16:creationId xmlns:a16="http://schemas.microsoft.com/office/drawing/2014/main" id="{6E933BF2-BC3F-42F5-AAEE-DD2044B57FE7}"/>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 name="Google Shape;762;p15">
                    <a:extLst>
                      <a:ext uri="{FF2B5EF4-FFF2-40B4-BE49-F238E27FC236}">
                        <a16:creationId xmlns:a16="http://schemas.microsoft.com/office/drawing/2014/main" id="{3D216CF7-F57D-4E94-A001-EAE72C64D214}"/>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 name="Google Shape;763;p15">
                    <a:extLst>
                      <a:ext uri="{FF2B5EF4-FFF2-40B4-BE49-F238E27FC236}">
                        <a16:creationId xmlns:a16="http://schemas.microsoft.com/office/drawing/2014/main" id="{BDAC3026-7701-4B6F-A54F-D4A3FC9095DF}"/>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 name="Google Shape;764;p15">
                    <a:extLst>
                      <a:ext uri="{FF2B5EF4-FFF2-40B4-BE49-F238E27FC236}">
                        <a16:creationId xmlns:a16="http://schemas.microsoft.com/office/drawing/2014/main" id="{BF99F1AC-1954-47DD-A1CD-F09D9395D5AF}"/>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6" name="Google Shape;765;p15">
                  <a:extLst>
                    <a:ext uri="{FF2B5EF4-FFF2-40B4-BE49-F238E27FC236}">
                      <a16:creationId xmlns:a16="http://schemas.microsoft.com/office/drawing/2014/main" id="{F06DE3CE-C0C3-4244-99E3-F96166C52A51}"/>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 name="Google Shape;766;p15">
                  <a:extLst>
                    <a:ext uri="{FF2B5EF4-FFF2-40B4-BE49-F238E27FC236}">
                      <a16:creationId xmlns:a16="http://schemas.microsoft.com/office/drawing/2014/main" id="{F8F2D915-3DAE-46E4-B879-21823A97BABB}"/>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 name="Google Shape;767;p15">
                  <a:extLst>
                    <a:ext uri="{FF2B5EF4-FFF2-40B4-BE49-F238E27FC236}">
                      <a16:creationId xmlns:a16="http://schemas.microsoft.com/office/drawing/2014/main" id="{31A5C32C-F2A6-4DB6-B555-B27494E19FFF}"/>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28" name="Google Shape;768;p15">
              <a:extLst>
                <a:ext uri="{FF2B5EF4-FFF2-40B4-BE49-F238E27FC236}">
                  <a16:creationId xmlns:a16="http://schemas.microsoft.com/office/drawing/2014/main" id="{C040816B-56F8-485F-9C5A-97C98E99354A}"/>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 name="Google Shape;769;p15">
              <a:extLst>
                <a:ext uri="{FF2B5EF4-FFF2-40B4-BE49-F238E27FC236}">
                  <a16:creationId xmlns:a16="http://schemas.microsoft.com/office/drawing/2014/main" id="{40F992B3-F8F9-4CA7-9517-F313DB7CC0CA}"/>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 name="Google Shape;770;p15">
              <a:extLst>
                <a:ext uri="{FF2B5EF4-FFF2-40B4-BE49-F238E27FC236}">
                  <a16:creationId xmlns:a16="http://schemas.microsoft.com/office/drawing/2014/main" id="{314744D5-DB23-48D0-906B-C95AAEB2DBF8}"/>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 name="Google Shape;771;p15">
              <a:extLst>
                <a:ext uri="{FF2B5EF4-FFF2-40B4-BE49-F238E27FC236}">
                  <a16:creationId xmlns:a16="http://schemas.microsoft.com/office/drawing/2014/main" id="{40003F1D-0E86-4769-BC1E-087502CA1238}"/>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 name="Google Shape;772;p15">
              <a:extLst>
                <a:ext uri="{FF2B5EF4-FFF2-40B4-BE49-F238E27FC236}">
                  <a16:creationId xmlns:a16="http://schemas.microsoft.com/office/drawing/2014/main" id="{B2501AED-0195-432E-A7FB-6F79C9301CEB}"/>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 name="Google Shape;773;p15">
              <a:extLst>
                <a:ext uri="{FF2B5EF4-FFF2-40B4-BE49-F238E27FC236}">
                  <a16:creationId xmlns:a16="http://schemas.microsoft.com/office/drawing/2014/main" id="{550861D1-B83A-4BE9-9A97-475895F818A6}"/>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 name="Google Shape;774;p15">
              <a:extLst>
                <a:ext uri="{FF2B5EF4-FFF2-40B4-BE49-F238E27FC236}">
                  <a16:creationId xmlns:a16="http://schemas.microsoft.com/office/drawing/2014/main" id="{5F3BD260-A7DF-4B63-BE1D-BD0904C77A09}"/>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 name="Google Shape;775;p15">
              <a:extLst>
                <a:ext uri="{FF2B5EF4-FFF2-40B4-BE49-F238E27FC236}">
                  <a16:creationId xmlns:a16="http://schemas.microsoft.com/office/drawing/2014/main" id="{893456CC-E616-415E-A3B2-EF5216ECB81C}"/>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 name="Google Shape;776;p15">
              <a:extLst>
                <a:ext uri="{FF2B5EF4-FFF2-40B4-BE49-F238E27FC236}">
                  <a16:creationId xmlns:a16="http://schemas.microsoft.com/office/drawing/2014/main" id="{558279AF-3406-46A0-8ADB-667752609F37}"/>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 name="Google Shape;777;p15">
              <a:extLst>
                <a:ext uri="{FF2B5EF4-FFF2-40B4-BE49-F238E27FC236}">
                  <a16:creationId xmlns:a16="http://schemas.microsoft.com/office/drawing/2014/main" id="{3E455D83-56EF-4AD1-8172-F0C1C31B9D1D}"/>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 name="Google Shape;778;p15">
              <a:extLst>
                <a:ext uri="{FF2B5EF4-FFF2-40B4-BE49-F238E27FC236}">
                  <a16:creationId xmlns:a16="http://schemas.microsoft.com/office/drawing/2014/main" id="{2FC687A2-1E3A-4699-9379-D53B1D64ED8B}"/>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 name="Google Shape;779;p15">
              <a:extLst>
                <a:ext uri="{FF2B5EF4-FFF2-40B4-BE49-F238E27FC236}">
                  <a16:creationId xmlns:a16="http://schemas.microsoft.com/office/drawing/2014/main" id="{501BB29E-2068-4C58-9FE4-64D8D1D605D3}"/>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 name="Google Shape;780;p15">
              <a:extLst>
                <a:ext uri="{FF2B5EF4-FFF2-40B4-BE49-F238E27FC236}">
                  <a16:creationId xmlns:a16="http://schemas.microsoft.com/office/drawing/2014/main" id="{9280AC80-FA34-42D2-9FC3-9D894DC6BABA}"/>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 name="Google Shape;781;p15">
              <a:extLst>
                <a:ext uri="{FF2B5EF4-FFF2-40B4-BE49-F238E27FC236}">
                  <a16:creationId xmlns:a16="http://schemas.microsoft.com/office/drawing/2014/main" id="{648CA367-F954-46B3-B57F-2F46631683C1}"/>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 name="Google Shape;782;p15">
              <a:extLst>
                <a:ext uri="{FF2B5EF4-FFF2-40B4-BE49-F238E27FC236}">
                  <a16:creationId xmlns:a16="http://schemas.microsoft.com/office/drawing/2014/main" id="{AE738F3F-F607-40EC-97B2-5E254126508B}"/>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 name="Google Shape;783;p15">
              <a:extLst>
                <a:ext uri="{FF2B5EF4-FFF2-40B4-BE49-F238E27FC236}">
                  <a16:creationId xmlns:a16="http://schemas.microsoft.com/office/drawing/2014/main" id="{F36715B4-E4EE-4B28-9455-9C292EC77E39}"/>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 name="Google Shape;784;p15">
              <a:extLst>
                <a:ext uri="{FF2B5EF4-FFF2-40B4-BE49-F238E27FC236}">
                  <a16:creationId xmlns:a16="http://schemas.microsoft.com/office/drawing/2014/main" id="{82375C00-321E-460C-AF7F-51F4FD873AF6}"/>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 name="Google Shape;785;p15">
              <a:extLst>
                <a:ext uri="{FF2B5EF4-FFF2-40B4-BE49-F238E27FC236}">
                  <a16:creationId xmlns:a16="http://schemas.microsoft.com/office/drawing/2014/main" id="{30F0D4BC-0EDC-4885-AFC4-6820015D0578}"/>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 name="Google Shape;786;p15">
              <a:extLst>
                <a:ext uri="{FF2B5EF4-FFF2-40B4-BE49-F238E27FC236}">
                  <a16:creationId xmlns:a16="http://schemas.microsoft.com/office/drawing/2014/main" id="{F7C946E8-BA8F-4729-8A16-D512168BD57D}"/>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 name="Google Shape;787;p15">
              <a:extLst>
                <a:ext uri="{FF2B5EF4-FFF2-40B4-BE49-F238E27FC236}">
                  <a16:creationId xmlns:a16="http://schemas.microsoft.com/office/drawing/2014/main" id="{2F2B8B18-4DA7-4A71-A0B6-DDF8143F3528}"/>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 name="Google Shape;788;p15">
              <a:extLst>
                <a:ext uri="{FF2B5EF4-FFF2-40B4-BE49-F238E27FC236}">
                  <a16:creationId xmlns:a16="http://schemas.microsoft.com/office/drawing/2014/main" id="{8F896EEB-7745-4D71-B6DC-B1BD2FD98EE2}"/>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 name="Google Shape;789;p15">
              <a:extLst>
                <a:ext uri="{FF2B5EF4-FFF2-40B4-BE49-F238E27FC236}">
                  <a16:creationId xmlns:a16="http://schemas.microsoft.com/office/drawing/2014/main" id="{675DE515-B58F-4F3B-9EB8-C8DFDECC353D}"/>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 name="Google Shape;790;p15">
              <a:extLst>
                <a:ext uri="{FF2B5EF4-FFF2-40B4-BE49-F238E27FC236}">
                  <a16:creationId xmlns:a16="http://schemas.microsoft.com/office/drawing/2014/main" id="{7D0FA913-2FFD-4DEF-8775-42AA48C76EC9}"/>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 name="Google Shape;791;p15">
              <a:extLst>
                <a:ext uri="{FF2B5EF4-FFF2-40B4-BE49-F238E27FC236}">
                  <a16:creationId xmlns:a16="http://schemas.microsoft.com/office/drawing/2014/main" id="{18C1F250-C20F-434F-B5AC-ABCD7C407A82}"/>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 name="Google Shape;792;p15">
              <a:extLst>
                <a:ext uri="{FF2B5EF4-FFF2-40B4-BE49-F238E27FC236}">
                  <a16:creationId xmlns:a16="http://schemas.microsoft.com/office/drawing/2014/main" id="{A0D53E93-2E04-4919-BB5C-6730287B2E05}"/>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 name="Google Shape;793;p15">
              <a:extLst>
                <a:ext uri="{FF2B5EF4-FFF2-40B4-BE49-F238E27FC236}">
                  <a16:creationId xmlns:a16="http://schemas.microsoft.com/office/drawing/2014/main" id="{F105747F-F546-4755-AC25-BE46B0D733BB}"/>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 name="Google Shape;794;p15">
              <a:extLst>
                <a:ext uri="{FF2B5EF4-FFF2-40B4-BE49-F238E27FC236}">
                  <a16:creationId xmlns:a16="http://schemas.microsoft.com/office/drawing/2014/main" id="{AF60F548-5077-4367-ABD0-850526F57A1B}"/>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 name="Google Shape;795;p15">
              <a:extLst>
                <a:ext uri="{FF2B5EF4-FFF2-40B4-BE49-F238E27FC236}">
                  <a16:creationId xmlns:a16="http://schemas.microsoft.com/office/drawing/2014/main" id="{DB2F4100-65CA-42B9-BAD9-3E73ECCE907A}"/>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 name="Google Shape;796;p15">
              <a:extLst>
                <a:ext uri="{FF2B5EF4-FFF2-40B4-BE49-F238E27FC236}">
                  <a16:creationId xmlns:a16="http://schemas.microsoft.com/office/drawing/2014/main" id="{936E11F2-4DF6-48CA-AE04-2B81AACD1305}"/>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7" name="Google Shape;797;p15">
              <a:extLst>
                <a:ext uri="{FF2B5EF4-FFF2-40B4-BE49-F238E27FC236}">
                  <a16:creationId xmlns:a16="http://schemas.microsoft.com/office/drawing/2014/main" id="{057B49A2-C999-4F98-BDE9-49B62964597B}"/>
                </a:ext>
              </a:extLst>
            </p:cNvPr>
            <p:cNvGrpSpPr/>
            <p:nvPr/>
          </p:nvGrpSpPr>
          <p:grpSpPr>
            <a:xfrm>
              <a:off x="6161854" y="4215473"/>
              <a:ext cx="350683" cy="265781"/>
              <a:chOff x="6621095" y="1452181"/>
              <a:chExt cx="330894" cy="250785"/>
            </a:xfrm>
          </p:grpSpPr>
          <p:sp>
            <p:nvSpPr>
              <p:cNvPr id="58" name="Google Shape;798;p15">
                <a:extLst>
                  <a:ext uri="{FF2B5EF4-FFF2-40B4-BE49-F238E27FC236}">
                    <a16:creationId xmlns:a16="http://schemas.microsoft.com/office/drawing/2014/main" id="{2ABF4E9C-FAD7-4E2E-9BA1-23A05D79FEDB}"/>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 name="Google Shape;799;p15">
                <a:extLst>
                  <a:ext uri="{FF2B5EF4-FFF2-40B4-BE49-F238E27FC236}">
                    <a16:creationId xmlns:a16="http://schemas.microsoft.com/office/drawing/2014/main" id="{0E26F6C1-324D-4400-915B-3F05DCFCE816}"/>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 name="Google Shape;800;p15">
                <a:extLst>
                  <a:ext uri="{FF2B5EF4-FFF2-40B4-BE49-F238E27FC236}">
                    <a16:creationId xmlns:a16="http://schemas.microsoft.com/office/drawing/2014/main" id="{54DB8AF7-8083-4417-9586-743F8B293755}"/>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 name="Google Shape;801;p15">
                <a:extLst>
                  <a:ext uri="{FF2B5EF4-FFF2-40B4-BE49-F238E27FC236}">
                    <a16:creationId xmlns:a16="http://schemas.microsoft.com/office/drawing/2014/main" id="{A5584DBD-AFE2-44BC-8B30-22E6A4818C54}"/>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 name="Google Shape;802;p15">
                <a:extLst>
                  <a:ext uri="{FF2B5EF4-FFF2-40B4-BE49-F238E27FC236}">
                    <a16:creationId xmlns:a16="http://schemas.microsoft.com/office/drawing/2014/main" id="{B28DA817-8905-483B-B7F1-86C30A34031C}"/>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72590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0C817-0DE8-490F-BF0F-C9169538D90B}"/>
              </a:ext>
            </a:extLst>
          </p:cNvPr>
          <p:cNvSpPr>
            <a:spLocks noGrp="1"/>
          </p:cNvSpPr>
          <p:nvPr>
            <p:ph type="ctrTitle"/>
          </p:nvPr>
        </p:nvSpPr>
        <p:spPr>
          <a:xfrm>
            <a:off x="766928" y="267672"/>
            <a:ext cx="9144000" cy="1011237"/>
          </a:xfrm>
        </p:spPr>
        <p:txBody>
          <a:bodyPr/>
          <a:lstStyle/>
          <a:p>
            <a:pPr algn="l"/>
            <a:r>
              <a:rPr lang="en-US" dirty="0"/>
              <a:t>Analysis Of the Data </a:t>
            </a:r>
            <a:endParaRPr lang="en-IN" dirty="0"/>
          </a:p>
        </p:txBody>
      </p:sp>
      <p:pic>
        <p:nvPicPr>
          <p:cNvPr id="4" name="Picture 3">
            <a:extLst>
              <a:ext uri="{FF2B5EF4-FFF2-40B4-BE49-F238E27FC236}">
                <a16:creationId xmlns:a16="http://schemas.microsoft.com/office/drawing/2014/main" id="{35AE8195-5523-489B-8201-280E57053B67}"/>
              </a:ext>
            </a:extLst>
          </p:cNvPr>
          <p:cNvPicPr>
            <a:picLocks noChangeAspect="1"/>
          </p:cNvPicPr>
          <p:nvPr/>
        </p:nvPicPr>
        <p:blipFill>
          <a:blip r:embed="rId2"/>
          <a:stretch>
            <a:fillRect/>
          </a:stretch>
        </p:blipFill>
        <p:spPr>
          <a:xfrm>
            <a:off x="1139300" y="1557048"/>
            <a:ext cx="7525800" cy="5163271"/>
          </a:xfrm>
          <a:prstGeom prst="rect">
            <a:avLst/>
          </a:prstGeom>
        </p:spPr>
      </p:pic>
    </p:spTree>
    <p:extLst>
      <p:ext uri="{BB962C8B-B14F-4D97-AF65-F5344CB8AC3E}">
        <p14:creationId xmlns:p14="http://schemas.microsoft.com/office/powerpoint/2010/main" val="3865874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C6DDAB2-DC14-4C11-BFB6-A7E44D0470A5}"/>
              </a:ext>
            </a:extLst>
          </p:cNvPr>
          <p:cNvSpPr>
            <a:spLocks noGrp="1"/>
          </p:cNvSpPr>
          <p:nvPr>
            <p:ph type="subTitle" idx="1"/>
          </p:nvPr>
        </p:nvSpPr>
        <p:spPr>
          <a:xfrm>
            <a:off x="441739" y="124690"/>
            <a:ext cx="11597943" cy="15271194"/>
          </a:xfrm>
        </p:spPr>
        <p:txBody>
          <a:bodyPr/>
          <a:lstStyle/>
          <a:p>
            <a:pPr algn="l"/>
            <a:r>
              <a:rPr lang="en-US" sz="1600" b="1" dirty="0" err="1"/>
              <a:t>Dayhours</a:t>
            </a:r>
            <a:r>
              <a:rPr lang="en-US" sz="1600" dirty="0"/>
              <a:t>: 5 factor analysis is reflecting for this column</a:t>
            </a:r>
          </a:p>
          <a:p>
            <a:pPr algn="l"/>
            <a:r>
              <a:rPr lang="en-US" sz="1600" b="1" dirty="0"/>
              <a:t>price</a:t>
            </a:r>
            <a:r>
              <a:rPr lang="en-US" sz="1600" dirty="0"/>
              <a:t>: Our </a:t>
            </a:r>
            <a:r>
              <a:rPr lang="en-US" sz="1600" dirty="0" err="1"/>
              <a:t>taget</a:t>
            </a:r>
            <a:r>
              <a:rPr lang="en-US" sz="1600" dirty="0"/>
              <a:t> column value is in 75k - 7700k range. As Mean &gt; Median, it's rightly skewed.</a:t>
            </a:r>
          </a:p>
          <a:p>
            <a:pPr algn="l"/>
            <a:r>
              <a:rPr lang="en-US" sz="1600" b="1" dirty="0" err="1"/>
              <a:t>room_bed</a:t>
            </a:r>
            <a:r>
              <a:rPr lang="en-US" sz="1600" b="1" dirty="0"/>
              <a:t>: </a:t>
            </a:r>
            <a:r>
              <a:rPr lang="en-US" sz="1600" dirty="0"/>
              <a:t>Number of bedrooms range from 0 - 33. As Mean slightly &gt; Median, it's slightly rightly skewed.</a:t>
            </a:r>
          </a:p>
          <a:p>
            <a:pPr algn="l"/>
            <a:r>
              <a:rPr lang="en-US" sz="1600" b="1" dirty="0" err="1"/>
              <a:t>room_bath</a:t>
            </a:r>
            <a:r>
              <a:rPr lang="en-US" sz="1600" b="1" dirty="0"/>
              <a:t>: </a:t>
            </a:r>
            <a:r>
              <a:rPr lang="en-US" sz="1600" dirty="0"/>
              <a:t>Number of bathrooms range from 0 - 8. As Mean slightly &amp;</a:t>
            </a:r>
            <a:r>
              <a:rPr lang="en-US" sz="1600" dirty="0" err="1"/>
              <a:t>lt</a:t>
            </a:r>
            <a:r>
              <a:rPr lang="en-US" sz="1600" dirty="0"/>
              <a:t>; Median, it's slightly </a:t>
            </a:r>
            <a:r>
              <a:rPr lang="en-US" sz="1600" dirty="0" err="1"/>
              <a:t>leftly</a:t>
            </a:r>
            <a:r>
              <a:rPr lang="en-US" sz="1600" dirty="0"/>
              <a:t> skewed.</a:t>
            </a:r>
          </a:p>
          <a:p>
            <a:pPr algn="l"/>
            <a:r>
              <a:rPr lang="en-US" sz="1600" b="1" dirty="0" err="1"/>
              <a:t>living_measure</a:t>
            </a:r>
            <a:r>
              <a:rPr lang="en-US" sz="1600" b="1" dirty="0"/>
              <a:t>: </a:t>
            </a:r>
            <a:r>
              <a:rPr lang="en-US" sz="1600" dirty="0"/>
              <a:t>Square footage of house range from 290 - 13,540. As Mean &gt; Median, it's rightly skewed.</a:t>
            </a:r>
          </a:p>
          <a:p>
            <a:pPr algn="l"/>
            <a:r>
              <a:rPr lang="en-US" sz="1600" b="1" dirty="0" err="1"/>
              <a:t>lot_measure</a:t>
            </a:r>
            <a:r>
              <a:rPr lang="en-US" sz="1600" b="1" dirty="0"/>
              <a:t>: </a:t>
            </a:r>
            <a:r>
              <a:rPr lang="en-US" sz="1600" dirty="0"/>
              <a:t>Square footage of lot range from 520 - 16,51,359. As Mean almost double of Median, it's </a:t>
            </a:r>
            <a:r>
              <a:rPr lang="en-US" sz="1600" dirty="0" err="1"/>
              <a:t>Hightly</a:t>
            </a:r>
            <a:r>
              <a:rPr lang="en-US" sz="1600" dirty="0"/>
              <a:t> rightly skewed.</a:t>
            </a:r>
          </a:p>
          <a:p>
            <a:pPr algn="l"/>
            <a:r>
              <a:rPr lang="en-US" sz="1600" b="1" dirty="0"/>
              <a:t>ceil: </a:t>
            </a:r>
            <a:r>
              <a:rPr lang="en-US" sz="1600" dirty="0"/>
              <a:t>Number of floors range from 1 - 3.5 As Mean ~ Median, it's almost Normal Distributed.</a:t>
            </a:r>
          </a:p>
          <a:p>
            <a:pPr algn="l"/>
            <a:r>
              <a:rPr lang="en-US" sz="1600" b="1" dirty="0"/>
              <a:t>coast: </a:t>
            </a:r>
            <a:r>
              <a:rPr lang="en-US" sz="1600" dirty="0"/>
              <a:t>As this value represent whether house has waterfront view or not. From above analysis we got know, very few houses has waterfront view.</a:t>
            </a:r>
          </a:p>
          <a:p>
            <a:pPr algn="l"/>
            <a:r>
              <a:rPr lang="en-US" sz="1600" b="1" dirty="0"/>
              <a:t>sight: </a:t>
            </a:r>
            <a:r>
              <a:rPr lang="en-US" sz="1600" dirty="0"/>
              <a:t>Value ranges from 0 - 4. As Mean &gt; Median, it's rightly skewed</a:t>
            </a:r>
          </a:p>
          <a:p>
            <a:pPr algn="l"/>
            <a:r>
              <a:rPr lang="en-US" sz="1600" b="1" dirty="0"/>
              <a:t>condition: </a:t>
            </a:r>
            <a:r>
              <a:rPr lang="en-US" sz="1600" dirty="0"/>
              <a:t>Represents rating of house which ranges from 1 - 5. As Mean &gt; Median, it's rightly skewed</a:t>
            </a:r>
          </a:p>
          <a:p>
            <a:pPr algn="l"/>
            <a:r>
              <a:rPr lang="en-US" sz="1600" b="1" dirty="0"/>
              <a:t>quality: </a:t>
            </a:r>
            <a:r>
              <a:rPr lang="en-US" sz="1600" dirty="0" err="1"/>
              <a:t>Representign</a:t>
            </a:r>
            <a:r>
              <a:rPr lang="en-US" sz="1600" dirty="0"/>
              <a:t> grade given to house which range from 1 - 13. As Mean &gt; Median, it's rightly skewed.</a:t>
            </a:r>
          </a:p>
          <a:p>
            <a:pPr algn="l"/>
            <a:r>
              <a:rPr lang="en-US" sz="1600" b="1" dirty="0" err="1"/>
              <a:t>ceil_measure</a:t>
            </a:r>
            <a:r>
              <a:rPr lang="en-US" sz="1600" b="1" dirty="0"/>
              <a:t>: </a:t>
            </a:r>
            <a:r>
              <a:rPr lang="en-US" sz="1600" dirty="0"/>
              <a:t>Square footage of house apart from basement ranges in 290 - 9,410. As Mean &gt; Median, it's rightly skewed.</a:t>
            </a:r>
          </a:p>
          <a:p>
            <a:pPr algn="l"/>
            <a:r>
              <a:rPr lang="en-US" sz="1600" b="1" dirty="0"/>
              <a:t>basement: </a:t>
            </a:r>
            <a:r>
              <a:rPr lang="en-US" sz="1600" dirty="0"/>
              <a:t>Square footage house basement ranges in 0 - 4,820. As Mean </a:t>
            </a:r>
            <a:r>
              <a:rPr lang="en-US" sz="1600" dirty="0" err="1"/>
              <a:t>highlty</a:t>
            </a:r>
            <a:r>
              <a:rPr lang="en-US" sz="1600" dirty="0"/>
              <a:t> &gt; Median, it's Highly rightly skewed.</a:t>
            </a:r>
          </a:p>
          <a:p>
            <a:pPr algn="l"/>
            <a:r>
              <a:rPr lang="en-US" sz="1600" b="1" dirty="0" err="1"/>
              <a:t>yr_built</a:t>
            </a:r>
            <a:r>
              <a:rPr lang="en-US" sz="1600" b="1" dirty="0"/>
              <a:t>: </a:t>
            </a:r>
            <a:r>
              <a:rPr lang="en-US" sz="1600" dirty="0"/>
              <a:t>House built year ranges from 1900 - 2015. As Mean &amp;</a:t>
            </a:r>
            <a:r>
              <a:rPr lang="en-US" sz="1600" dirty="0" err="1"/>
              <a:t>lt</a:t>
            </a:r>
            <a:r>
              <a:rPr lang="en-US" sz="1600" dirty="0"/>
              <a:t>; Median, it's </a:t>
            </a:r>
            <a:r>
              <a:rPr lang="en-US" sz="1600" dirty="0" err="1"/>
              <a:t>leftly</a:t>
            </a:r>
            <a:r>
              <a:rPr lang="en-US" sz="1600" dirty="0"/>
              <a:t> skewed.</a:t>
            </a:r>
          </a:p>
          <a:p>
            <a:pPr algn="l"/>
            <a:r>
              <a:rPr lang="en-US" sz="1600" b="1" dirty="0" err="1"/>
              <a:t>yr_renovated</a:t>
            </a:r>
            <a:r>
              <a:rPr lang="en-US" sz="1600" b="1" dirty="0"/>
              <a:t>: </a:t>
            </a:r>
            <a:r>
              <a:rPr lang="en-US" sz="1600" dirty="0"/>
              <a:t>House renovation year only 2015. So this column can be used as Categorical Variable for knowing whether house is renovated or not.</a:t>
            </a:r>
          </a:p>
          <a:p>
            <a:pPr algn="l"/>
            <a:r>
              <a:rPr lang="en-US" sz="1600" b="1" dirty="0"/>
              <a:t>living_measure15: </a:t>
            </a:r>
            <a:r>
              <a:rPr lang="en-US" sz="1600" dirty="0"/>
              <a:t>Value </a:t>
            </a:r>
            <a:r>
              <a:rPr lang="en-US" sz="1600" dirty="0" err="1"/>
              <a:t>ragnes</a:t>
            </a:r>
            <a:r>
              <a:rPr lang="en-US" sz="1600" dirty="0"/>
              <a:t> from 399 to 6,210. As Mean &gt; Median, it's rightly skewed.</a:t>
            </a:r>
          </a:p>
          <a:p>
            <a:pPr algn="l"/>
            <a:r>
              <a:rPr lang="en-US" sz="1600" b="1" dirty="0"/>
              <a:t>lot_measure15: </a:t>
            </a:r>
            <a:r>
              <a:rPr lang="en-US" sz="1600" dirty="0"/>
              <a:t>Value </a:t>
            </a:r>
            <a:r>
              <a:rPr lang="en-US" sz="1600" dirty="0" err="1"/>
              <a:t>ragnes</a:t>
            </a:r>
            <a:r>
              <a:rPr lang="en-US" sz="1600" dirty="0"/>
              <a:t> from 651 to 8,71,200. As Mean highly &gt; Median, it's Highly rightly skewed.</a:t>
            </a:r>
          </a:p>
          <a:p>
            <a:pPr algn="l"/>
            <a:endParaRPr lang="en-US" sz="1600" dirty="0"/>
          </a:p>
          <a:p>
            <a:pPr algn="l"/>
            <a:endParaRPr lang="en-IN" sz="1600" dirty="0"/>
          </a:p>
        </p:txBody>
      </p:sp>
    </p:spTree>
    <p:extLst>
      <p:ext uri="{BB962C8B-B14F-4D97-AF65-F5344CB8AC3E}">
        <p14:creationId xmlns:p14="http://schemas.microsoft.com/office/powerpoint/2010/main" val="2401504911"/>
      </p:ext>
    </p:extLst>
  </p:cSld>
  <p:clrMapOvr>
    <a:masterClrMapping/>
  </p:clrMapOvr>
</p:sld>
</file>

<file path=ppt/theme/theme1.xml><?xml version="1.0" encoding="utf-8"?>
<a:theme xmlns:a="http://schemas.openxmlformats.org/drawingml/2006/main" name="Theme1">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C30F3A8C-8AAB-4D7C-8C5E-4A871DB8D3AC}" vid="{46352332-4429-4D98-9F63-2048E125A0E2}"/>
    </a:ext>
  </a:extLst>
</a:theme>
</file>

<file path=docProps/app.xml><?xml version="1.0" encoding="utf-8"?>
<Properties xmlns="http://schemas.openxmlformats.org/officeDocument/2006/extended-properties" xmlns:vt="http://schemas.openxmlformats.org/officeDocument/2006/docPropsVTypes">
  <Template>Theme1</Template>
  <TotalTime>240</TotalTime>
  <Words>2875</Words>
  <Application>Microsoft Office PowerPoint</Application>
  <PresentationFormat>Widescreen</PresentationFormat>
  <Paragraphs>185</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Barlow Light</vt:lpstr>
      <vt:lpstr>Barrow</vt:lpstr>
      <vt:lpstr>Calibri</vt:lpstr>
      <vt:lpstr>Raleway Thin</vt:lpstr>
      <vt:lpstr>Wingdings</vt:lpstr>
      <vt:lpstr>Theme1</vt:lpstr>
      <vt:lpstr>House Price Prediction Project</vt:lpstr>
      <vt:lpstr>Business Problem Understanding</vt:lpstr>
      <vt:lpstr>Business Problem We are trying to Solve</vt:lpstr>
      <vt:lpstr>Constraints</vt:lpstr>
      <vt:lpstr>Scope </vt:lpstr>
      <vt:lpstr>Objectives</vt:lpstr>
      <vt:lpstr>Data Preparation</vt:lpstr>
      <vt:lpstr>Analysis Of the Data </vt:lpstr>
      <vt:lpstr>PowerPoint Presentation</vt:lpstr>
      <vt:lpstr>BoXplots</vt:lpstr>
      <vt:lpstr>Analysis Of DayHours</vt:lpstr>
      <vt:lpstr>Univariant Analysis</vt:lpstr>
      <vt:lpstr>PairPlot</vt:lpstr>
      <vt:lpstr>PowerPoint Presentation</vt:lpstr>
      <vt:lpstr>Heatmap</vt:lpstr>
      <vt:lpstr>Insights -HeatMap</vt:lpstr>
      <vt:lpstr>Bivariate Analysis</vt:lpstr>
      <vt:lpstr>Visualizing the location of the houses based on latitude and longitude.</vt:lpstr>
      <vt:lpstr>Outlier Removal</vt:lpstr>
      <vt:lpstr>Clustering</vt:lpstr>
      <vt:lpstr>Clustering On the Basis of prices</vt:lpstr>
      <vt:lpstr>Checking fo Multi-Collinearity using VIF</vt:lpstr>
      <vt:lpstr>Checking significance of variable using p value </vt:lpstr>
      <vt:lpstr>Model Approaches Used &amp; Why</vt:lpstr>
      <vt:lpstr>Performance Metrices </vt:lpstr>
      <vt:lpstr>Performance Metrices </vt:lpstr>
      <vt:lpstr>Performance Metrices – (After Hyperparameter Tuning) </vt:lpstr>
      <vt:lpstr>Model Insights</vt:lpstr>
      <vt:lpstr>Model Insights</vt:lpstr>
      <vt:lpstr>Recommendations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ON House Price Prediction</dc:title>
  <dc:creator>KALASH JINDAL</dc:creator>
  <cp:lastModifiedBy>KALASH JINDAL</cp:lastModifiedBy>
  <cp:revision>35</cp:revision>
  <dcterms:created xsi:type="dcterms:W3CDTF">2022-06-24T09:44:03Z</dcterms:created>
  <dcterms:modified xsi:type="dcterms:W3CDTF">2022-11-07T11:43:09Z</dcterms:modified>
</cp:coreProperties>
</file>